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72" r:id="rId2"/>
    <p:sldId id="273" r:id="rId3"/>
    <p:sldId id="274" r:id="rId4"/>
    <p:sldId id="287" r:id="rId5"/>
    <p:sldId id="257" r:id="rId6"/>
    <p:sldId id="258" r:id="rId7"/>
    <p:sldId id="259" r:id="rId8"/>
    <p:sldId id="276" r:id="rId9"/>
    <p:sldId id="261" r:id="rId10"/>
    <p:sldId id="262" r:id="rId11"/>
    <p:sldId id="263" r:id="rId12"/>
    <p:sldId id="278" r:id="rId13"/>
    <p:sldId id="275" r:id="rId14"/>
    <p:sldId id="267" r:id="rId15"/>
    <p:sldId id="277" r:id="rId16"/>
    <p:sldId id="269" r:id="rId17"/>
    <p:sldId id="279" r:id="rId18"/>
    <p:sldId id="266" r:id="rId19"/>
    <p:sldId id="265" r:id="rId20"/>
    <p:sldId id="284" r:id="rId21"/>
    <p:sldId id="264" r:id="rId22"/>
    <p:sldId id="271" r:id="rId23"/>
    <p:sldId id="281" r:id="rId24"/>
    <p:sldId id="282" r:id="rId25"/>
    <p:sldId id="285" r:id="rId26"/>
    <p:sldId id="283" r:id="rId27"/>
    <p:sldId id="288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28" autoAdjust="0"/>
    <p:restoredTop sz="94660"/>
  </p:normalViewPr>
  <p:slideViewPr>
    <p:cSldViewPr>
      <p:cViewPr varScale="1">
        <p:scale>
          <a:sx n="46" d="100"/>
          <a:sy n="46" d="100"/>
        </p:scale>
        <p:origin x="-12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13.12.2013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6" descr="Стоунхендж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Заголовок 7"/>
          <p:cNvPicPr>
            <a:picLocks noGrp="1" noChangeArrowheads="1"/>
          </p:cNvPicPr>
          <p:nvPr>
            <p:ph type="title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-60325" y="1566863"/>
            <a:ext cx="8923338" cy="3084512"/>
          </a:xfrm>
        </p:spPr>
      </p:pic>
      <p:pic>
        <p:nvPicPr>
          <p:cNvPr id="9220" name="Picture 4" descr="C:\Users\Oxy\Pictures\london_fla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42875"/>
            <a:ext cx="2649538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6" descr="C:\Users\Oxy\Pictures\6a00d83451e1dc69e20120a5dfae34970c-800wi(1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72250" y="4786313"/>
            <a:ext cx="2571750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ukingemskiy-dvorets-v-Londone-foto-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48" y="857232"/>
            <a:ext cx="7715304" cy="51435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lgerian" pitchFamily="82" charset="0"/>
              </a:rPr>
              <a:t>    Westminster Abbey </a:t>
            </a:r>
            <a:endParaRPr lang="ru-RU" dirty="0"/>
          </a:p>
        </p:txBody>
      </p:sp>
      <p:pic>
        <p:nvPicPr>
          <p:cNvPr id="5" name="Содержимое 4" descr="Westminster_Palace_Victoria_Tower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13142" y="1920875"/>
            <a:ext cx="3326715" cy="44338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Содержимое 7" descr="vestminsterskoe_abbatstvo-2273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286248" y="2500306"/>
            <a:ext cx="4400552" cy="34290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 descr="C:\Users\Oxy\Pictures\Westminster.abbey.westfront.london.ar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14282" y="357166"/>
            <a:ext cx="4857784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Impact" pitchFamily="34" charset="0"/>
              </a:rPr>
              <a:t>Westminster Abbey</a:t>
            </a:r>
            <a:endParaRPr lang="ru-RU" sz="4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Impac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2291" name="Picture 4" descr="04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Прямоугольник 2"/>
          <p:cNvSpPr/>
          <p:nvPr/>
        </p:nvSpPr>
        <p:spPr>
          <a:xfrm>
            <a:off x="357188" y="285750"/>
            <a:ext cx="3571875" cy="193833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t-EE" sz="6000" dirty="0">
                <a:solidFill>
                  <a:schemeClr val="bg1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Trafalgar Square</a:t>
            </a:r>
            <a:endParaRPr lang="ru-RU" sz="6000" dirty="0">
              <a:solidFill>
                <a:schemeClr val="bg1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    </a:t>
            </a:r>
            <a:r>
              <a:rPr lang="en-US" dirty="0" smtClean="0">
                <a:latin typeface="Algerian" pitchFamily="82" charset="0"/>
              </a:rPr>
              <a:t>the Nelson  column  </a:t>
            </a:r>
            <a:endParaRPr lang="ru-RU" dirty="0"/>
          </a:p>
        </p:txBody>
      </p:sp>
      <p:pic>
        <p:nvPicPr>
          <p:cNvPr id="9" name="Содержимое 8" descr="72360076_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71604" y="1785926"/>
            <a:ext cx="6762775" cy="44513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Oxy\Pictures\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 descr="C:\Users\Oxy\Pictures\621px-St_Paul's_Cathedral,_London,_England_-_Jan_2010_edi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857500" y="0"/>
            <a:ext cx="5214938" cy="76993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St. Paul's Cathedral </a:t>
            </a:r>
            <a:endParaRPr lang="ru-RU" sz="4400" b="1" dirty="0">
              <a:solidFill>
                <a:schemeClr val="bg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   </a:t>
            </a:r>
            <a:r>
              <a:rPr lang="en-US" sz="8900" dirty="0" smtClean="0">
                <a:latin typeface="Algerian" pitchFamily="82" charset="0"/>
              </a:rPr>
              <a:t>Big Ben</a:t>
            </a:r>
            <a:endParaRPr lang="ru-RU" sz="8900" dirty="0"/>
          </a:p>
        </p:txBody>
      </p:sp>
      <p:pic>
        <p:nvPicPr>
          <p:cNvPr id="4" name="Содержимое 3" descr="i (13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8728" y="2074814"/>
            <a:ext cx="2130728" cy="4283144"/>
          </a:xfrm>
        </p:spPr>
      </p:pic>
      <p:pic>
        <p:nvPicPr>
          <p:cNvPr id="6" name="Рисунок 5" descr="i (14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7624" y="2000240"/>
            <a:ext cx="4286275" cy="4286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57188" y="214313"/>
            <a:ext cx="4665662" cy="10160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Big Ben</a:t>
            </a:r>
            <a:endParaRPr lang="ru-RU" sz="6000" dirty="0">
              <a:solidFill>
                <a:schemeClr val="accent6">
                  <a:lumMod val="50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14" name="Содержимое 13" descr="Рисунок6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500813" y="357188"/>
            <a:ext cx="2974975" cy="4525962"/>
          </a:xfrm>
        </p:spPr>
      </p:pic>
      <p:pic>
        <p:nvPicPr>
          <p:cNvPr id="4" name="Содержимое 3" descr="Рисунок1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907704" y="1196752"/>
            <a:ext cx="4104456" cy="51611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 </a:t>
            </a:r>
            <a:r>
              <a:rPr lang="en-US" dirty="0" smtClean="0">
                <a:latin typeface="Algerian" pitchFamily="82" charset="0"/>
              </a:rPr>
              <a:t>THE TOWER OF LONDON</a:t>
            </a:r>
            <a:endParaRPr lang="ru-RU" dirty="0"/>
          </a:p>
        </p:txBody>
      </p:sp>
      <p:pic>
        <p:nvPicPr>
          <p:cNvPr id="7" name="Содержимое 6" descr="1213822099_bashnja-londona2.jpg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1187624" y="1772816"/>
            <a:ext cx="7043737" cy="4572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 </a:t>
            </a:r>
            <a:r>
              <a:rPr lang="en-US" dirty="0" smtClean="0">
                <a:latin typeface="Algerian" pitchFamily="82" charset="0"/>
              </a:rPr>
              <a:t>TOWER BRIDGE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i (10)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28596" y="2714620"/>
            <a:ext cx="3950532" cy="3143272"/>
          </a:xfrm>
        </p:spPr>
      </p:pic>
      <p:pic>
        <p:nvPicPr>
          <p:cNvPr id="8" name="Содержимое 7" descr="i (12)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025" y="2786058"/>
            <a:ext cx="4041775" cy="31742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0000035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gradFill rotWithShape="1">
            <a:gsLst>
              <a:gs pos="0">
                <a:srgbClr val="A603AB"/>
              </a:gs>
              <a:gs pos="12000">
                <a:srgbClr val="E81766"/>
              </a:gs>
              <a:gs pos="27000">
                <a:srgbClr val="EE3F17"/>
              </a:gs>
              <a:gs pos="48000">
                <a:srgbClr val="FFFF00"/>
              </a:gs>
              <a:gs pos="64999">
                <a:srgbClr val="1A8D48"/>
              </a:gs>
              <a:gs pos="78999">
                <a:srgbClr val="0819FB"/>
              </a:gs>
              <a:gs pos="100000">
                <a:srgbClr val="A603AB"/>
              </a:gs>
            </a:gsLst>
            <a:lin ang="18900000" scaled="1"/>
          </a:gradFill>
        </p:spPr>
      </p:pic>
      <p:pic>
        <p:nvPicPr>
          <p:cNvPr id="4" name="Прямоугольник 3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300" y="225425"/>
            <a:ext cx="8624888" cy="11890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305800" cy="1143000"/>
          </a:xfrm>
        </p:spPr>
        <p:txBody>
          <a:bodyPr/>
          <a:lstStyle/>
          <a:p>
            <a:pPr algn="ctr"/>
            <a:r>
              <a:rPr lang="en-US" dirty="0" smtClean="0"/>
              <a:t>Stonehenge </a:t>
            </a:r>
            <a:endParaRPr lang="ru-RU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2438400"/>
            <a:ext cx="47244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 </a:t>
            </a:r>
            <a:r>
              <a:rPr lang="en-US" sz="8000" dirty="0" smtClean="0">
                <a:latin typeface="Algerian" pitchFamily="82" charset="0"/>
              </a:rPr>
              <a:t>Regent’s Park</a:t>
            </a:r>
            <a:endParaRPr lang="ru-RU" sz="8000" dirty="0"/>
          </a:p>
        </p:txBody>
      </p:sp>
      <p:pic>
        <p:nvPicPr>
          <p:cNvPr id="5" name="Содержимое 4" descr="0_431e9_96df164a_XL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143116"/>
            <a:ext cx="4186238" cy="35117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Содержимое 5" descr="i (20)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857752" y="2143116"/>
            <a:ext cx="4000528" cy="351590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1347046"/>
          </a:xfrm>
        </p:spPr>
        <p:txBody>
          <a:bodyPr>
            <a:noAutofit/>
          </a:bodyPr>
          <a:lstStyle/>
          <a:p>
            <a:pPr algn="ctr"/>
            <a:r>
              <a:rPr lang="en-US" sz="5400" dirty="0" smtClean="0"/>
              <a:t>  </a:t>
            </a:r>
            <a:r>
              <a:rPr lang="en-US" sz="9600" dirty="0" smtClean="0">
                <a:latin typeface="Blackadder ITC" pitchFamily="82" charset="0"/>
              </a:rPr>
              <a:t>Piccadilly Circus</a:t>
            </a:r>
            <a:endParaRPr lang="ru-RU" sz="9600" dirty="0"/>
          </a:p>
        </p:txBody>
      </p:sp>
      <p:pic>
        <p:nvPicPr>
          <p:cNvPr id="4" name="Содержимое 3" descr="repphoto_4902_917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14481" y="1848262"/>
            <a:ext cx="6005860" cy="47954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main river in Britain is Thames </a:t>
            </a:r>
            <a:endParaRPr lang="ru-RU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2133600"/>
            <a:ext cx="5562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The main buses are double – </a:t>
            </a:r>
            <a:r>
              <a:rPr lang="en-US" dirty="0" smtClean="0"/>
              <a:t>d</a:t>
            </a:r>
            <a:r>
              <a:rPr lang="uk-UA" dirty="0" smtClean="0"/>
              <a:t>е</a:t>
            </a:r>
            <a:r>
              <a:rPr lang="en-US" dirty="0" err="1" smtClean="0"/>
              <a:t>ckers</a:t>
            </a:r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2133600"/>
            <a:ext cx="4572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Favorite food and drink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Fish and chips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en-US" dirty="0" smtClean="0"/>
              <a:t>Tea with milk</a:t>
            </a:r>
            <a:endParaRPr lang="ru-RU" dirty="0"/>
          </a:p>
        </p:txBody>
      </p:sp>
      <p:pic>
        <p:nvPicPr>
          <p:cNvPr id="1026" name="Picture 2" descr="C:\Documents and Settings\галина\Рабочий стол\флешка\тиждень 2013\тиждень 2013\images11.jpe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2852936"/>
            <a:ext cx="3168352" cy="2952328"/>
          </a:xfrm>
          <a:prstGeom prst="rect">
            <a:avLst/>
          </a:prstGeom>
          <a:noFill/>
        </p:spPr>
      </p:pic>
      <p:pic>
        <p:nvPicPr>
          <p:cNvPr id="1027" name="Picture 3" descr="C:\Documents and Settings\галина\Рабочий стол\200px-Fishandchips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3212976"/>
            <a:ext cx="3168352" cy="2592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Answer the question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12420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C00000"/>
                </a:solidFill>
              </a:rPr>
              <a:t>The capital of Great Britain is…</a:t>
            </a:r>
          </a:p>
          <a:p>
            <a:r>
              <a:rPr lang="en-US" sz="3600" dirty="0" smtClean="0">
                <a:solidFill>
                  <a:srgbClr val="C00000"/>
                </a:solidFill>
              </a:rPr>
              <a:t>Who is the head of Great Britain?</a:t>
            </a:r>
          </a:p>
          <a:p>
            <a:r>
              <a:rPr lang="en-US" sz="3600" dirty="0" smtClean="0">
                <a:solidFill>
                  <a:srgbClr val="C00000"/>
                </a:solidFill>
              </a:rPr>
              <a:t>How many part consist the Britain?</a:t>
            </a:r>
          </a:p>
          <a:p>
            <a:r>
              <a:rPr lang="en-US" sz="3600" dirty="0" smtClean="0">
                <a:solidFill>
                  <a:srgbClr val="C00000"/>
                </a:solidFill>
              </a:rPr>
              <a:t>Name British interesting places you now.</a:t>
            </a:r>
          </a:p>
          <a:p>
            <a:r>
              <a:rPr lang="en-US" sz="3600" dirty="0" smtClean="0">
                <a:solidFill>
                  <a:srgbClr val="C00000"/>
                </a:solidFill>
              </a:rPr>
              <a:t>Which river is main in Britain?</a:t>
            </a:r>
          </a:p>
          <a:p>
            <a:r>
              <a:rPr lang="en-US" sz="3600" dirty="0" smtClean="0">
                <a:solidFill>
                  <a:srgbClr val="C00000"/>
                </a:solidFill>
              </a:rPr>
              <a:t>How British people called their buses?</a:t>
            </a:r>
            <a:endParaRPr lang="ru-RU" sz="36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1944216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latin typeface="Lucida Calligraphy" pitchFamily="66" charset="0"/>
              </a:rPr>
              <a:t>THANK YOU FOR YOUR WORK!</a:t>
            </a:r>
            <a:endParaRPr lang="ru-RU" dirty="0"/>
          </a:p>
        </p:txBody>
      </p:sp>
      <p:pic>
        <p:nvPicPr>
          <p:cNvPr id="4" name="Picture 5" descr="C:\Documents and Settings\галина\Рабочий стол\флешка\моя поетична вітальня 2013\images (2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3191669"/>
            <a:ext cx="2438400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6" descr="C:\Users\Oxy\Pictures\0a10b0f32ec73ce67da9d8d392e1dc1c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-23813" y="-401638"/>
            <a:ext cx="9350376" cy="30527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305800" cy="88235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Great Britain consist of four parts: </a:t>
            </a:r>
            <a:endParaRPr lang="ru-RU" dirty="0"/>
          </a:p>
        </p:txBody>
      </p:sp>
      <p:pic>
        <p:nvPicPr>
          <p:cNvPr id="3" name="Picture 5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20602101">
            <a:off x="1463627" y="1804507"/>
            <a:ext cx="6909650" cy="4448091"/>
          </a:xfrm>
          <a:prstGeom prst="round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lgerian" pitchFamily="82" charset="0"/>
              </a:rPr>
              <a:t>The queen of great Britain 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Содержимое 8" descr="763_large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785787" y="2217108"/>
            <a:ext cx="3500462" cy="421228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Содержимое 9" descr="i (21)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786314" y="2000240"/>
            <a:ext cx="3571900" cy="442915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   </a:t>
            </a:r>
            <a:r>
              <a:rPr lang="en-US" sz="8000" dirty="0" smtClean="0">
                <a:latin typeface="Algerian" pitchFamily="82" charset="0"/>
              </a:rPr>
              <a:t>Elisabeth II</a:t>
            </a:r>
            <a:endParaRPr lang="ru-RU" sz="8000" dirty="0"/>
          </a:p>
        </p:txBody>
      </p:sp>
      <p:pic>
        <p:nvPicPr>
          <p:cNvPr id="11" name="Содержимое 10" descr="i (25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28926" y="1928802"/>
            <a:ext cx="4286280" cy="407196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42876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 </a:t>
            </a:r>
            <a:r>
              <a:rPr lang="en-US" dirty="0" smtClean="0">
                <a:latin typeface="Algerian" pitchFamily="82" charset="0"/>
              </a:rPr>
              <a:t>The places of interest </a:t>
            </a:r>
            <a:br>
              <a:rPr lang="en-US" dirty="0" smtClean="0">
                <a:latin typeface="Algerian" pitchFamily="82" charset="0"/>
              </a:rPr>
            </a:br>
            <a:r>
              <a:rPr lang="en-US" dirty="0" smtClean="0">
                <a:latin typeface="Algerian" pitchFamily="82" charset="0"/>
              </a:rPr>
              <a:t>in London</a:t>
            </a:r>
            <a:endParaRPr lang="ru-RU" dirty="0"/>
          </a:p>
        </p:txBody>
      </p:sp>
      <p:pic>
        <p:nvPicPr>
          <p:cNvPr id="10" name="Содержимое 9" descr="0_431e9_96df164a_X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428992" y="1928802"/>
            <a:ext cx="2278480" cy="17117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i (1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29256" y="3143248"/>
            <a:ext cx="2293667" cy="18192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Рисунок 11" descr="600px-St_Paul's_Cathedral,_London,_England_-_Jan_201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29454" y="4786322"/>
            <a:ext cx="2034430" cy="18812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Рисунок 12" descr="i (14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14414" y="3143248"/>
            <a:ext cx="2396031" cy="18573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Рисунок 14" descr="moskva-repetitor_angliyskogo_yazyka_54789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4283" y="4786322"/>
            <a:ext cx="2286016" cy="1928826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4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5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london_sight_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14313" y="0"/>
            <a:ext cx="4251325" cy="157003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Buckingham Palace</a:t>
            </a:r>
            <a:r>
              <a:rPr lang="en-US" sz="4800" dirty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endParaRPr lang="ru-RU" sz="4800" dirty="0">
              <a:solidFill>
                <a:schemeClr val="bg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237324977_bukingemskijdvorec_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3339" y="785794"/>
            <a:ext cx="7917323" cy="52864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14191058SlideId256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159</TotalTime>
  <Words>135</Words>
  <Application>Microsoft Office PowerPoint</Application>
  <PresentationFormat>Экран (4:3)</PresentationFormat>
  <Paragraphs>30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Поток</vt:lpstr>
      <vt:lpstr>Слайд 1</vt:lpstr>
      <vt:lpstr>Слайд 2</vt:lpstr>
      <vt:lpstr>Слайд 3</vt:lpstr>
      <vt:lpstr>Great Britain consist of four parts: </vt:lpstr>
      <vt:lpstr>The queen of great Britain </vt:lpstr>
      <vt:lpstr>   Elisabeth II</vt:lpstr>
      <vt:lpstr> The places of interest  in London</vt:lpstr>
      <vt:lpstr>Слайд 8</vt:lpstr>
      <vt:lpstr>Слайд 9</vt:lpstr>
      <vt:lpstr>Слайд 10</vt:lpstr>
      <vt:lpstr>    Westminster Abbey </vt:lpstr>
      <vt:lpstr>Слайд 12</vt:lpstr>
      <vt:lpstr>Слайд 13</vt:lpstr>
      <vt:lpstr>    the Nelson  column  </vt:lpstr>
      <vt:lpstr>Слайд 15</vt:lpstr>
      <vt:lpstr>   Big Ben</vt:lpstr>
      <vt:lpstr>Слайд 17</vt:lpstr>
      <vt:lpstr> THE TOWER OF LONDON</vt:lpstr>
      <vt:lpstr> TOWER BRIDGE</vt:lpstr>
      <vt:lpstr>Stonehenge </vt:lpstr>
      <vt:lpstr> Regent’s Park</vt:lpstr>
      <vt:lpstr>  Piccadilly Circus</vt:lpstr>
      <vt:lpstr>The main river in Britain is Thames </vt:lpstr>
      <vt:lpstr>The main buses are double – dеckers </vt:lpstr>
      <vt:lpstr>Favorite food and drink</vt:lpstr>
      <vt:lpstr>Answer the question</vt:lpstr>
      <vt:lpstr>THANK YOU FOR YOUR WORK!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London - the capital of England</dc:title>
  <cp:lastModifiedBy>Your User Name</cp:lastModifiedBy>
  <cp:revision>22</cp:revision>
  <dcterms:modified xsi:type="dcterms:W3CDTF">2013-12-13T18:04:42Z</dcterms:modified>
</cp:coreProperties>
</file>