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499" autoAdjust="0"/>
  </p:normalViewPr>
  <p:slideViewPr>
    <p:cSldViewPr>
      <p:cViewPr varScale="1">
        <p:scale>
          <a:sx n="45" d="100"/>
          <a:sy n="45" d="100"/>
        </p:scale>
        <p:origin x="-12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1B21F-F145-46FF-9883-3CF7AA9A8B31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A98A2A-2D8F-4A9B-8487-F885625789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98A2A-2D8F-4A9B-8487-F885625789D2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98A2A-2D8F-4A9B-8487-F885625789D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7300" b="1" dirty="0" smtClean="0">
                <a:solidFill>
                  <a:srgbClr val="FF0000"/>
                </a:solidFill>
                <a:latin typeface="Lucida Calligraphy" pitchFamily="66" charset="0"/>
              </a:rPr>
              <a:t>FOOD &amp; MEALS</a:t>
            </a:r>
            <a:endParaRPr lang="ru-RU" sz="7300" b="1" dirty="0">
              <a:solidFill>
                <a:srgbClr val="FF0000"/>
              </a:solidFill>
            </a:endParaRPr>
          </a:p>
        </p:txBody>
      </p:sp>
      <p:pic>
        <p:nvPicPr>
          <p:cNvPr id="13314" name="Picture 2" descr="http://im7-tub-ua.yandex.net/i?id=94733900-3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932965">
            <a:off x="698331" y="3583228"/>
            <a:ext cx="2530877" cy="1893248"/>
          </a:xfrm>
          <a:prstGeom prst="rect">
            <a:avLst/>
          </a:prstGeom>
          <a:noFill/>
        </p:spPr>
      </p:pic>
      <p:pic>
        <p:nvPicPr>
          <p:cNvPr id="13316" name="Picture 4" descr="http://im0-tub-ua.yandex.net/i?id=507254105-6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3356992"/>
            <a:ext cx="3168352" cy="1932806"/>
          </a:xfrm>
          <a:prstGeom prst="rect">
            <a:avLst/>
          </a:prstGeom>
          <a:noFill/>
        </p:spPr>
      </p:pic>
      <p:pic>
        <p:nvPicPr>
          <p:cNvPr id="13318" name="Picture 6" descr="http://im7-tub-ua.yandex.net/i?id=135230622-03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39336">
            <a:off x="6092027" y="3575580"/>
            <a:ext cx="2391452" cy="16766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Do you remember our friend Jamie Oliver?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4338" name="Picture 2" descr="http://joker.vhabare.ru/uploads/posts/1275290086_1275285609_1275268384_jamie_at_home_gallery_15-gt_full_width_landscap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844824"/>
            <a:ext cx="6696744" cy="40324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432048"/>
          </a:xfrm>
        </p:spPr>
        <p:txBody>
          <a:bodyPr>
            <a:normAutofit/>
          </a:bodyPr>
          <a:lstStyle/>
          <a:p>
            <a:r>
              <a:rPr lang="en-US" sz="2400" u="sng" dirty="0" smtClean="0"/>
              <a:t>From:</a:t>
            </a:r>
            <a:r>
              <a:rPr lang="en-US" sz="2400" dirty="0" smtClean="0"/>
              <a:t> Jamie      </a:t>
            </a:r>
            <a:r>
              <a:rPr lang="en-US" sz="2400" u="sng" dirty="0" smtClean="0"/>
              <a:t>To:</a:t>
            </a:r>
            <a:r>
              <a:rPr lang="en-US" sz="2400" dirty="0" smtClean="0"/>
              <a:t> 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Grade students</a:t>
            </a:r>
            <a:endParaRPr lang="ru-RU" sz="2400" dirty="0"/>
          </a:p>
        </p:txBody>
      </p:sp>
      <p:sp>
        <p:nvSpPr>
          <p:cNvPr id="5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8219256" cy="4870141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arenR"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Add some                             to make your tea  sweet.</a:t>
            </a:r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2) Add some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to make your roast beef spicy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None/>
            </a:pPr>
            <a:endParaRPr lang="uk-UA" b="1" dirty="0" smtClean="0"/>
          </a:p>
          <a:p>
            <a:pPr marL="514350" indent="-51435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3) </a:t>
            </a:r>
            <a:r>
              <a:rPr lang="en-US" b="1" dirty="0" smtClean="0">
                <a:solidFill>
                  <a:srgbClr val="FF0000"/>
                </a:solidFill>
              </a:rPr>
              <a:t>This soup is disgusting, there is too much               .</a:t>
            </a:r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4) Tea and                   is a nice combination for lunch. </a:t>
            </a:r>
          </a:p>
          <a:p>
            <a:pPr marL="514350" indent="-514350">
              <a:buNone/>
            </a:pPr>
            <a:endParaRPr lang="en-US" b="1" dirty="0" smtClean="0"/>
          </a:p>
          <a:p>
            <a:pPr marL="514350" lvl="0" indent="-51435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5) Some                     will be a nice company for your pudding.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None/>
            </a:pPr>
            <a:endParaRPr lang="en-US" dirty="0" smtClean="0"/>
          </a:p>
        </p:txBody>
      </p:sp>
      <p:pic>
        <p:nvPicPr>
          <p:cNvPr id="15364" name="Picture 4" descr="http://im8-tub-ua.yandex.net/i?id=26661835-1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908720"/>
            <a:ext cx="1609725" cy="1190625"/>
          </a:xfrm>
          <a:prstGeom prst="rect">
            <a:avLst/>
          </a:prstGeom>
          <a:noFill/>
        </p:spPr>
      </p:pic>
      <p:pic>
        <p:nvPicPr>
          <p:cNvPr id="15366" name="Picture 6" descr="http://im2-tub-ua.yandex.net/i?id=304074945-67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2348880"/>
            <a:ext cx="1584176" cy="864096"/>
          </a:xfrm>
          <a:prstGeom prst="rect">
            <a:avLst/>
          </a:prstGeom>
          <a:noFill/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395536" y="476672"/>
            <a:ext cx="8229600" cy="360040"/>
          </a:xfrm>
          <a:prstGeom prst="rect">
            <a:avLst/>
          </a:prstGeom>
        </p:spPr>
        <p:txBody>
          <a:bodyPr vert="horz" lIns="0" rIns="0" bIns="0" anchor="b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5368" name="Picture 8" descr="http://im4-tub-ua.yandex.net/i?id=407490558-63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3140968"/>
            <a:ext cx="792088" cy="864096"/>
          </a:xfrm>
          <a:prstGeom prst="rect">
            <a:avLst/>
          </a:prstGeom>
          <a:noFill/>
        </p:spPr>
      </p:pic>
      <p:pic>
        <p:nvPicPr>
          <p:cNvPr id="15370" name="Picture 10" descr="http://im2-tub-ua.yandex.net/i?id=13236063-02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3728" y="3789040"/>
            <a:ext cx="1224136" cy="864096"/>
          </a:xfrm>
          <a:prstGeom prst="rect">
            <a:avLst/>
          </a:prstGeom>
          <a:noFill/>
        </p:spPr>
      </p:pic>
      <p:pic>
        <p:nvPicPr>
          <p:cNvPr id="15372" name="Picture 12" descr="http://im4-tub-ua.yandex.net/i?id=510638480-65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35696" y="4653136"/>
            <a:ext cx="1296143" cy="864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Watch a short movie, fill in the table and be ready to answer the questions.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7544" y="2060849"/>
          <a:ext cx="8229600" cy="4392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5493296"/>
              </a:tblGrid>
              <a:tr h="122397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sz="2800" dirty="0" smtClean="0"/>
                        <a:t>BREAKFAST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???</a:t>
                      </a:r>
                      <a:endParaRPr lang="ru-RU" dirty="0"/>
                    </a:p>
                  </a:txBody>
                  <a:tcPr/>
                </a:tc>
              </a:tr>
              <a:tr h="1472141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sz="3200" b="1" dirty="0" smtClean="0"/>
                        <a:t>LUNCH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???</a:t>
                      </a:r>
                      <a:endParaRPr lang="ru-RU" dirty="0"/>
                    </a:p>
                  </a:txBody>
                  <a:tcPr/>
                </a:tc>
              </a:tr>
              <a:tr h="1696378">
                <a:tc>
                  <a:txBody>
                    <a:bodyPr/>
                    <a:lstStyle/>
                    <a:p>
                      <a:pPr algn="ctr"/>
                      <a:endParaRPr lang="en-US" sz="3600" b="1" dirty="0" smtClean="0"/>
                    </a:p>
                    <a:p>
                      <a:pPr algn="ctr"/>
                      <a:r>
                        <a:rPr lang="en-US" sz="3600" b="1" dirty="0" smtClean="0"/>
                        <a:t> DINNER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???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Answer the questions: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What is ‘convenience food’?</a:t>
            </a:r>
          </a:p>
          <a:p>
            <a:pPr marL="742950" indent="-742950">
              <a:buAutoNum type="arabicPeriod"/>
            </a:pP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What food do the British teenagers prefer?</a:t>
            </a:r>
          </a:p>
          <a:p>
            <a:pPr marL="742950" indent="-742950">
              <a:buAutoNum type="arabicPeriod"/>
            </a:pP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What’s your </a:t>
            </a:r>
            <a:r>
              <a:rPr lang="en-US" sz="4400" dirty="0" err="1" smtClean="0">
                <a:solidFill>
                  <a:schemeClr val="accent1">
                    <a:lumMod val="75000"/>
                  </a:schemeClr>
                </a:solidFill>
              </a:rPr>
              <a:t>favourite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 food?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7410" name="Picture 2" descr="http://im3-tub-ua.yandex.net/i?id=238211926-7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7587">
            <a:off x="5723294" y="4303352"/>
            <a:ext cx="2510785" cy="1876100"/>
          </a:xfrm>
          <a:prstGeom prst="rect">
            <a:avLst/>
          </a:prstGeom>
          <a:noFill/>
        </p:spPr>
      </p:pic>
      <p:pic>
        <p:nvPicPr>
          <p:cNvPr id="17412" name="Picture 4" descr="http://im8-tub-ua.yandex.net/i?id=247693081-39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940768">
            <a:off x="362230" y="4273987"/>
            <a:ext cx="2384469" cy="1614848"/>
          </a:xfrm>
          <a:prstGeom prst="rect">
            <a:avLst/>
          </a:prstGeom>
          <a:noFill/>
        </p:spPr>
      </p:pic>
      <p:pic>
        <p:nvPicPr>
          <p:cNvPr id="17414" name="Picture 6" descr="http://im0-tub-ua.yandex.net/i?id=386230480-01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4293096"/>
            <a:ext cx="2088232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Read and fill in: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615680"/>
          </a:xfrm>
        </p:spPr>
        <p:txBody>
          <a:bodyPr>
            <a:normAutofit lnSpcReduction="10000"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3200" dirty="0" smtClean="0"/>
              <a:t>1)____3 or 4 potatoes. 2)____them.  3) Then ____ them carefully.  4)If the potatoes  are very big , ____ them into smaller pieces.  5)Then ____ them into cold  water, ____ some salt and ____ till they are ready. 6)____ the water out and  ____some  milk  and  butter. 7)Wait till the milk starts boiling. _____ everything carefully.</a:t>
            </a:r>
            <a:endParaRPr lang="ru-RU" sz="3200" dirty="0" smtClean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000" y="692696"/>
          <a:ext cx="6096000" cy="1584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1584176">
                <a:tc>
                  <a:txBody>
                    <a:bodyPr/>
                    <a:lstStyle/>
                    <a:p>
                      <a:r>
                        <a:rPr kumimoji="0" lang="en-US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add, boil, cut, get, mash, peel, put, take, wash, add</a:t>
                      </a:r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1569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</a:rPr>
              <a:t>What new information have you learned today?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2530" name="Picture 2" descr="http://im2-tub-ua.yandex.net/i?id=429660573-5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05064"/>
            <a:ext cx="2736304" cy="1788790"/>
          </a:xfrm>
          <a:prstGeom prst="rect">
            <a:avLst/>
          </a:prstGeom>
          <a:noFill/>
        </p:spPr>
      </p:pic>
      <p:pic>
        <p:nvPicPr>
          <p:cNvPr id="22532" name="Picture 4" descr="http://im0-tub-ua.yandex.net/i?id=636184929-57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077072"/>
            <a:ext cx="2808312" cy="1788790"/>
          </a:xfrm>
          <a:prstGeom prst="rect">
            <a:avLst/>
          </a:prstGeom>
          <a:noFill/>
        </p:spPr>
      </p:pic>
      <p:pic>
        <p:nvPicPr>
          <p:cNvPr id="22534" name="Picture 6" descr="http://im7-tub-ua.yandex.net/i?id=513294811-28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4797152"/>
            <a:ext cx="2152650" cy="1428750"/>
          </a:xfrm>
          <a:prstGeom prst="rect">
            <a:avLst/>
          </a:prstGeom>
          <a:noFill/>
        </p:spPr>
      </p:pic>
      <p:pic>
        <p:nvPicPr>
          <p:cNvPr id="22536" name="Picture 8" descr="http://im3-tub-ua.yandex.net/i?id=87724705-44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848" y="260648"/>
            <a:ext cx="2333625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Lucida Calligraphy" pitchFamily="66" charset="0"/>
              </a:rPr>
              <a:t>THANK YOU FOR YOUR WORK!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156</TotalTime>
  <Words>220</Words>
  <Application>Microsoft Office PowerPoint</Application>
  <PresentationFormat>Экран (4:3)</PresentationFormat>
  <Paragraphs>35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    FOOD &amp; MEALS</vt:lpstr>
      <vt:lpstr>Do you remember our friend Jamie Oliver?</vt:lpstr>
      <vt:lpstr>From: Jamie      To: 7th Grade students</vt:lpstr>
      <vt:lpstr>Watch a short movie, fill in the table and be ready to answer the questions.</vt:lpstr>
      <vt:lpstr>Answer the questions:</vt:lpstr>
      <vt:lpstr>Read and fill in:</vt:lpstr>
      <vt:lpstr> What new information have you learned today?</vt:lpstr>
      <vt:lpstr>THANK YOU FOR YOUR WORK!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Wednesday, the fourteenth of November    FOOD &amp; MEALS</dc:title>
  <cp:lastModifiedBy>Your User Name</cp:lastModifiedBy>
  <cp:revision>18</cp:revision>
  <dcterms:modified xsi:type="dcterms:W3CDTF">2013-10-24T09:37:02Z</dcterms:modified>
</cp:coreProperties>
</file>