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58" r:id="rId6"/>
    <p:sldId id="259" r:id="rId7"/>
    <p:sldId id="265" r:id="rId8"/>
    <p:sldId id="264" r:id="rId9"/>
    <p:sldId id="261" r:id="rId10"/>
    <p:sldId id="26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dixik &quot; &amp;CHcy;&amp;iecy;&amp;lcy;&amp;yacy;&amp;bcy;&amp;icy;&amp;ncy;&amp;scy;&amp;kcy;&amp;icy;&amp;jcy; &amp;Dcy;&amp;ocy;&amp;shcy;&amp;kcy;&amp;ocy;&amp;lcy;&amp;softcy;&amp;ncy;&amp;ycy;&amp;j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Урок трудового навчання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2071" y="1196752"/>
            <a:ext cx="65527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spc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Композиція</a:t>
            </a:r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 </a:t>
            </a:r>
            <a:r>
              <a:rPr lang="ru-RU" sz="4000" b="1" cap="all" spc="0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природних</a:t>
            </a:r>
            <a:r>
              <a:rPr lang="ru-RU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матеріалів</a:t>
            </a:r>
            <a:endParaRPr lang="ru-RU" sz="4000" b="1" cap="all" spc="0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«Пейзаж»</a:t>
            </a:r>
          </a:p>
        </p:txBody>
      </p:sp>
      <p:pic>
        <p:nvPicPr>
          <p:cNvPr id="9" name="Рисунок 8" descr="&amp;Kcy;&amp;rcy;&amp;acy;&amp;scy;&amp;kcy;&amp;icy; &amp;ocy;&amp;scy;&amp;iecy;&amp;ncy;&amp;icy; &amp;icy;&amp;lcy;&amp;icy; &amp;rcy;&amp;icy;&amp;scy;&amp;ucy;&amp;iecy;&amp;mcy; &amp;lcy;&amp;icy;&amp;scy;&amp;tcy;&amp;softcy;&amp;yacy;&amp;mcy;&amp;icy; &quot; ProstoDelkino.com - &amp;pcy;&amp;ocy;&amp;dcy;&amp;iecy;&amp;lcy;&amp;kcy;&amp;icy; &amp;scy;&amp;vcy;&amp;ocy;&amp;icy;&amp;mcy;&amp;icy; &amp;rcy;&amp;ucy;&amp;kcy;&amp;acy;&amp;mcy;&amp;icy;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68149"/>
            <a:ext cx="3505200" cy="26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Ocy;&amp;scy;&amp;iecy;&amp;ncy;&amp;ncy;&amp;icy;&amp;iecy; &amp;pcy;&amp;ocy;&amp;dcy;&amp;iecy;&amp;lcy;&amp;kcy;&amp;icy; - &amp;Rcy;&amp;acy;&amp;ncy;&amp;ncy;&amp;iecy;&amp;iecy; &amp;rcy;&amp;acy;&amp;zcy;&amp;vcy;&amp;icy;&amp;tcy;&amp;icy;&amp;iecy; &amp;dcy;&amp;iecy;&amp;tcy;&amp;iecy;&amp;j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87" y="3534444"/>
            <a:ext cx="2184400" cy="306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00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168286"/>
              </p:ext>
            </p:extLst>
          </p:nvPr>
        </p:nvGraphicFramePr>
        <p:xfrm>
          <a:off x="971600" y="1268759"/>
          <a:ext cx="7128793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049"/>
                <a:gridCol w="792218"/>
                <a:gridCol w="792218"/>
                <a:gridCol w="792218"/>
                <a:gridCol w="792218"/>
                <a:gridCol w="792218"/>
                <a:gridCol w="792218"/>
                <a:gridCol w="792218"/>
                <a:gridCol w="792218"/>
              </a:tblGrid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0170"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512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Кросворд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Осінні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квіти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5608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94340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   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 Молодці</a:t>
            </a:r>
            <a:r>
              <a:rPr lang="uk-UA" sz="3600" b="1" dirty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  <a:p>
            <a:r>
              <a:rPr lang="uk-UA" sz="3600" b="1" dirty="0">
                <a:solidFill>
                  <a:srgbClr val="C00000"/>
                </a:solidFill>
              </a:rPr>
              <a:t> 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4340" y="3075057"/>
            <a:ext cx="41819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роботу!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08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6120680" cy="41764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Дзвенить</a:t>
            </a:r>
            <a:r>
              <a:rPr lang="ru-RU" sz="3600" b="1" dirty="0">
                <a:solidFill>
                  <a:srgbClr val="C00000"/>
                </a:solidFill>
              </a:rPr>
              <a:t>, </a:t>
            </a:r>
            <a:r>
              <a:rPr lang="ru-RU" sz="3600" b="1" dirty="0" err="1">
                <a:solidFill>
                  <a:srgbClr val="C00000"/>
                </a:solidFill>
              </a:rPr>
              <a:t>дзвенить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шкільний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дзвінок</a:t>
            </a:r>
            <a:r>
              <a:rPr lang="ru-RU" sz="3600" b="1" dirty="0">
                <a:solidFill>
                  <a:srgbClr val="C00000"/>
                </a:solidFill>
              </a:rPr>
              <a:t> –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Нас </a:t>
            </a:r>
            <a:r>
              <a:rPr lang="ru-RU" sz="3600" b="1" dirty="0" err="1">
                <a:solidFill>
                  <a:srgbClr val="C00000"/>
                </a:solidFill>
              </a:rPr>
              <a:t>закликає</a:t>
            </a:r>
            <a:r>
              <a:rPr lang="ru-RU" sz="3600" b="1" dirty="0">
                <a:solidFill>
                  <a:srgbClr val="C00000"/>
                </a:solidFill>
              </a:rPr>
              <a:t> до </a:t>
            </a:r>
            <a:r>
              <a:rPr lang="ru-RU" sz="3600" b="1" dirty="0" err="1">
                <a:solidFill>
                  <a:srgbClr val="C00000"/>
                </a:solidFill>
              </a:rPr>
              <a:t>навчання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Ми </a:t>
            </a:r>
            <a:r>
              <a:rPr lang="ru-RU" sz="3600" b="1" dirty="0" err="1">
                <a:solidFill>
                  <a:srgbClr val="C00000"/>
                </a:solidFill>
              </a:rPr>
              <a:t>поспішаємо</a:t>
            </a:r>
            <a:r>
              <a:rPr lang="ru-RU" sz="3600" b="1" dirty="0">
                <a:solidFill>
                  <a:srgbClr val="C00000"/>
                </a:solidFill>
              </a:rPr>
              <a:t> на урок,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І </a:t>
            </a:r>
            <a:r>
              <a:rPr lang="ru-RU" sz="3600" b="1" dirty="0" err="1">
                <a:solidFill>
                  <a:srgbClr val="C00000"/>
                </a:solidFill>
              </a:rPr>
              <a:t>знову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йдемо</a:t>
            </a:r>
            <a:r>
              <a:rPr lang="ru-RU" sz="3600" b="1" dirty="0">
                <a:solidFill>
                  <a:srgbClr val="C00000"/>
                </a:solidFill>
              </a:rPr>
              <a:t> в </a:t>
            </a:r>
            <a:r>
              <a:rPr lang="ru-RU" sz="3600" b="1" dirty="0" err="1">
                <a:solidFill>
                  <a:srgbClr val="C00000"/>
                </a:solidFill>
              </a:rPr>
              <a:t>світ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пізнання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88640"/>
            <a:ext cx="4536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Привітання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50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" y="-185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32656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Осінь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Объект 9" descr="&amp;scy;&amp;tcy;&amp;icy;&amp;khcy;&amp;icy; &amp;Zcy;&amp;acy;&amp;pcy;&amp;icy;&amp;scy;&amp;icy; &amp;scy; &amp;mcy;&amp;iecy;&amp;tcy;&amp;kcy;&amp;ocy;&amp;jcy; &amp;scy;&amp;tcy;&amp;icy;&amp;khcy;&amp;icy; &amp;Dcy;&amp;ncy;&amp;iecy;&amp;vcy;&amp;ncy;&amp;icy;&amp;kcy; &amp;Acy;&amp;scy;&amp;scy;&amp;ocy;&amp;lcy;&amp;softcy;196 : LiveInternet…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40188" cy="303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&amp;Pcy;&amp;ocy;&amp;icy;&amp;scy;&amp;kcy; &amp;ocy;&amp;bcy;&amp;ocy;&amp;iecy;&amp;vcy; &amp;icy; &amp;icy;&amp;zcy;&amp;ocy;&amp;bcy;&amp;rcy;&amp;acy;&amp;zhcy;&amp;iecy;&amp;ncy;&amp;icy;&amp;jcy;: &amp;dcy;&amp;iecy;&amp;rcy;&amp;iecy;&amp;vcy;&amp;softcy;&amp;yacy; &amp;Fcy;&amp;acy;&amp;bcy;&amp;rcy;&amp;icy;&amp;kcy;&amp;acy; &amp;kcy;&amp;acy;&amp;rcy;&amp;tcy;&amp;icy;&amp;ncy;&amp;ocy;&amp;kcy; - PicsFab.com. &amp;Ocy;&amp;bcy;&amp;ocy;&amp;icy; &amp;dcy;&amp;lcy;&amp;yacy; &amp;rcy;&amp;acy;&amp;bcy;&amp;ocy;&amp;chcy;&amp;iecy;&amp;gcy;&amp;ocy; &amp;scy;&amp;tcy;&amp;ocy;&amp;lcy;&amp;acy;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475409" cy="303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&amp;Mcy;&amp;icy;&amp;rcy; &amp;vcy; &amp;Fcy;&amp;ocy;&amp;tcy;&amp;ocy;&amp;gcy;&amp;rcy;&amp;acy;&amp;fcy;&amp;icy;&amp;icy; - World In Photo 28 &quot; &amp;Kcy;&amp;acy;&amp;rcy;&amp;tcy;&amp;icy;&amp;ncy;&amp;ycy; &amp;khcy;&amp;ucy;&amp;dcy;&amp;ocy;&amp;zhcy;&amp;ncy;&amp;icy;&amp;kcy;&amp;ocy;&amp;vcy;, &amp;icy;&amp;lcy;&amp;lcy;&amp;yucy;&amp;scy;&amp;tcy;&amp;rcy;&amp;acy;&amp;tscy;&amp;icy;&amp;icy;, &amp;fcy;&amp;ocy;&amp;tcy;&amp;ocy; &amp;acy;&amp;rcy;&amp;tcy;, &amp;icy;&amp;zcy;&amp;ocy;&amp;bcy;&amp;rcy;&amp;acy;&amp;zhcy;&amp;iecy;&amp;ncy;&amp;icy;&amp;yacy;, &amp;gcy;&amp;rcy;&amp;acy;&amp;fcy;&amp;icy;&amp;kcy;&amp;acy;, &amp;zhcy;&amp;icy;&amp;vcy;&amp;ocy;&amp;pcy;&amp;icy;&amp;scy;&amp;softcy; &amp;scy;&amp;kcy;&amp;acy;&amp;chcy;&amp;acy;&amp;tcy;&amp;softcy; &amp;bcy;&amp;iecy;&amp;scy;&amp;pcy;&amp;lcy;&amp;acy;&amp;tcy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89" y="3861048"/>
            <a:ext cx="3190240" cy="2379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0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73057" y="1072534"/>
            <a:ext cx="7067381" cy="5125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Чітко</a:t>
            </a:r>
            <a:r>
              <a:rPr lang="ru-RU" b="1" dirty="0">
                <a:solidFill>
                  <a:srgbClr val="C00000"/>
                </a:solidFill>
              </a:rPr>
              <a:t> руки </a:t>
            </a:r>
            <a:r>
              <a:rPr lang="ru-RU" b="1" dirty="0" err="1">
                <a:solidFill>
                  <a:srgbClr val="C00000"/>
                </a:solidFill>
              </a:rPr>
              <a:t>піднімаєм</a:t>
            </a:r>
            <a:r>
              <a:rPr lang="ru-RU" b="1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Пальці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вгорі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розтискаєм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Руки </a:t>
            </a:r>
            <a:r>
              <a:rPr lang="ru-RU" b="1" dirty="0" err="1">
                <a:solidFill>
                  <a:srgbClr val="C00000"/>
                </a:solidFill>
              </a:rPr>
              <a:t>вже</a:t>
            </a:r>
            <a:r>
              <a:rPr lang="ru-RU" b="1" dirty="0">
                <a:solidFill>
                  <a:srgbClr val="C00000"/>
                </a:solidFill>
              </a:rPr>
              <a:t> над головою,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Тож</a:t>
            </a:r>
            <a:r>
              <a:rPr lang="ru-RU" b="1" dirty="0">
                <a:solidFill>
                  <a:srgbClr val="C00000"/>
                </a:solidFill>
              </a:rPr>
              <a:t> дивись перед собою.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Виправляємо</a:t>
            </a:r>
            <a:r>
              <a:rPr lang="ru-RU" b="1" dirty="0">
                <a:solidFill>
                  <a:srgbClr val="C00000"/>
                </a:solidFill>
              </a:rPr>
              <a:t> хребет,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лікті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зводимо</a:t>
            </a:r>
            <a:r>
              <a:rPr lang="ru-RU" b="1" dirty="0">
                <a:solidFill>
                  <a:srgbClr val="C00000"/>
                </a:solidFill>
              </a:rPr>
              <a:t> вперед.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Мов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метелики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літаєм</a:t>
            </a:r>
            <a:r>
              <a:rPr lang="ru-RU" b="1" dirty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Крильця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зводим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розправляєм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3779" y="116632"/>
            <a:ext cx="560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Фізкультхвилинка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64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9"/>
            <a:ext cx="662473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</a:rPr>
              <a:t>Засушені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листочки </a:t>
            </a:r>
            <a:r>
              <a:rPr lang="ru-RU" sz="4000" b="1" dirty="0" err="1">
                <a:solidFill>
                  <a:srgbClr val="C00000"/>
                </a:solidFill>
              </a:rPr>
              <a:t>різної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форми,картон</a:t>
            </a:r>
            <a:r>
              <a:rPr lang="ru-RU" sz="4000" b="1" dirty="0">
                <a:solidFill>
                  <a:srgbClr val="C00000"/>
                </a:solidFill>
              </a:rPr>
              <a:t>, </a:t>
            </a:r>
            <a:r>
              <a:rPr lang="ru-RU" sz="4000" b="1" dirty="0" smtClean="0">
                <a:solidFill>
                  <a:srgbClr val="C00000"/>
                </a:solidFill>
              </a:rPr>
              <a:t>клей</a:t>
            </a:r>
            <a:r>
              <a:rPr lang="ru-RU" sz="4000" b="1" dirty="0">
                <a:solidFill>
                  <a:srgbClr val="C00000"/>
                </a:solidFill>
              </a:rPr>
              <a:t>,  </a:t>
            </a:r>
            <a:r>
              <a:rPr lang="ru-RU" sz="4000" b="1" dirty="0" err="1" smtClean="0">
                <a:solidFill>
                  <a:srgbClr val="C00000"/>
                </a:solidFill>
              </a:rPr>
              <a:t>ножиці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96790" y="188640"/>
            <a:ext cx="337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Матеріали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&amp;Gcy;&amp;rcy;&amp;ucy;&amp;pcy;&amp;pcy;&amp;acy;: &amp;Kcy;&amp;rcy;&amp;acy;&amp;scy;&amp;ocy;&amp;tcy;&amp;acy; &amp;ocy;&amp;dcy;&amp;iecy;&amp;yacy;&amp;ncy;&amp;icy;&amp;iecy; &amp;Icy;&amp;scy;&amp;tcy;&amp;icy;&amp;ncy;&amp;ycy;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93" y="1484784"/>
            <a:ext cx="159385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2/66/288/66288065_1289118378_02321279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7991"/>
            <a:ext cx="1778000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Scy;&amp;ocy;&amp;lcy;&amp;ncy;&amp;tscy;&amp;iecy;&amp;zcy;&amp;acy;&amp;shchcy;&amp;icy;&amp;tcy;&amp;ncy;&amp;ycy;&amp;iecy; &amp;Ocy;&amp;chcy;&amp;kcy;&amp;icy; &amp;Tcy;&amp;iecy;&amp;ncy;&amp;softcy; &amp;gcy;&amp;rcy;&amp;acy;&amp;fcy;&amp;icy;&amp;chcy;&amp;iecy;&amp;scy;&amp;kcy;&amp;icy;&amp;iecy; &amp;zcy;&amp;acy;&amp;gcy;&amp;ocy;&amp;tcy;&amp;ocy;&amp;vcy;&amp;kcy;&amp;icy; &amp;Zcy;&amp;acy;&amp;gcy;&amp;rcy;&amp;ucy;&amp;zcy;&amp;icy;&amp;tcy;&amp;softcy; 177 clip arts (&amp;Scy;&amp;tcy;&amp;rcy;&amp;acy;&amp;ncy;&amp;icy;&amp;tscy;&amp;acy; 3) - ClipartLogo.co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56216"/>
            <a:ext cx="1943100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Ocy;&amp;scy;&amp;iecy;&amp;ncy;&amp;ncy;&amp;yacy;&amp;yacy; &amp;vcy;&amp;iecy;&amp;tcy;&amp;kcy;&amp;acy; &amp;dcy;&amp;iecy;&amp;rcy;&amp;iecy;&amp;vcy;&amp;acy; (&amp;fcy;&amp;ocy;&amp;tcy;&amp;ocy;&amp;gcy;&amp;rcy;&amp;acy;&amp;fcy;&amp;icy;&amp;yacy;) - PressFo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68" y="3861048"/>
            <a:ext cx="2019300" cy="17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Pcy;&amp;iecy;&amp;scy;&amp;iecy;&amp;ncy;&amp;kcy;&amp;icy;- &amp;zhcy;&amp;iecy;&amp;mcy;&amp;chcy;&amp;ucy;&amp;zhcy;&amp;icy;&amp;ncy;&amp;kcy;&amp;icy; &amp;ocy;&amp;tcy; &amp;Acy;&amp;rcy;&amp;icy;&amp;ncy;&amp;ycy; &amp;CHcy;&amp;ucy;&amp;gcy;&amp;acy;&amp;jcy;&amp;kcy;&amp;icy;&amp;ncy;&amp;ocy;&amp;jcy; (laks_arina) - &amp;Scy;&amp;tcy;&amp;rcy;&amp;acy;&amp;ncy;&amp;icy;&amp;tscy;&amp;acy; 14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16" y="4184650"/>
            <a:ext cx="1511300" cy="15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47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&amp;acy;&amp;pcy;&amp;pcy;&amp;lcy;&amp;icy;&amp;kcy;&amp;acy;&amp;tscy;&amp;icy;&amp;yacy; &amp;lcy;&amp;icy;&amp;scy;&amp;tcy;&amp;ocy;&amp;chcy;&amp;kcy;&amp;icy;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&amp;YAcy;&amp;kcy; &amp;zcy;&amp;rcy;&amp;ocy;&amp;bcy;&amp;icy;&amp;tcy;&amp;icy; &amp;ocy;&amp;scy;&amp;iukcy;&amp;ncy;&amp;ncy;&amp;yucy; &amp;kcy;&amp;ocy;&amp;mcy;&amp;pcy;&amp;ocy;&amp;zcy;&amp;icy;&amp;tscy;&amp;iukcy;&amp;yucy;. &amp;Ocy;&amp;scy;&amp;iukcy;&amp;ncy;&amp;ncy;&amp;iukcy; &amp;kcy;&amp;acy;&amp;rcy;&amp;tcy;&amp;icy;&amp;ncy;&amp;icy;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14" y="2852936"/>
            <a:ext cx="4083242" cy="401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Ocy;&amp;scy;&amp;iecy;&amp;ncy;&amp;ncy;&amp;icy;&amp;jcy; &amp;pcy;&amp;iecy;&amp;jcy;&amp;zcy;&amp;acy;&amp;zhcy; &amp;Acy;&amp;pcy;&amp;pcy;&amp;lcy;&amp;icy;&amp;kcy;&amp;acy;&amp;tscy;&amp;icy;&amp;yacy; &quot; ProstoDelkino.com - &amp;pcy;&amp;ocy;&amp;dcy;&amp;iecy;&amp;lcy;&amp;kcy;&amp;icy; &amp;scy;&amp;vcy;&amp;ocy;&amp;icy;…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7877" r="11026" b="15069"/>
          <a:stretch/>
        </p:blipFill>
        <p:spPr bwMode="auto">
          <a:xfrm>
            <a:off x="368300" y="3645024"/>
            <a:ext cx="4203700" cy="2857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&amp;Acy;&amp;pcy;&amp;pcy;&amp;lcy;&amp;icy;&amp;kcy;&amp;acy;&amp;tscy;&amp;icy;&amp;icy; &amp;ncy;&amp;acy; &amp;tcy;&amp;iecy;&amp;mcy;&amp;ucy; &amp;zcy;&amp;ocy;&amp;lcy;&amp;ocy;&amp;tcy;&amp;acy;&amp;yacy; &amp;ocy;&amp;scy;&amp;iecy;&amp;ncy;&amp;softcy; &quot; &amp;rcy;&amp;iecy;&amp;shcy;&amp;iecy;&amp;ncy;&amp;icy;&amp;iecy; &amp;zcy;&amp;acy;&amp;dcy;&amp;acy;&amp;chcy; &amp;pcy;&amp;ocy; &amp;scy;&amp;ocy;&amp;pcy;&amp;rcy;&amp;ocy;&amp;tcy;&amp;icy;&amp;vcy;&amp;lcy;&amp;iecy;&amp;ncy;&amp;icy;&amp;yucy; &amp;mcy;&amp;acy;&amp;tcy;&amp;iecy;&amp;rcy;&amp;icy;&amp;acy;&amp;lcy;&amp;ocy;&amp;vcy;, &amp;gcy;&amp;ocy;&amp;tcy;&amp;ocy;&amp;vcy;&amp;ycy;&amp;iecy; &amp;dcy;&amp;ocy;&amp;mcy;&amp;acy;&amp;shcy;&amp;ncy;&amp;icy;&amp;iecy; &amp;zcy;&amp;acy;&amp;dcy;&amp;acy;&amp;ncy;&amp;icy;&amp;yacy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13" y="332656"/>
            <a:ext cx="3876675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75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1" y="-853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4559" y="1019637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Добери </a:t>
            </a:r>
            <a:r>
              <a:rPr lang="ru-RU" b="1" dirty="0">
                <a:solidFill>
                  <a:srgbClr val="C00000"/>
                </a:solidFill>
              </a:rPr>
              <a:t>листочки </a:t>
            </a:r>
            <a:r>
              <a:rPr lang="ru-RU" b="1" dirty="0" err="1">
                <a:solidFill>
                  <a:srgbClr val="C00000"/>
                </a:solidFill>
              </a:rPr>
              <a:t>середнього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розміру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які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нагадують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тобі</a:t>
            </a:r>
            <a:r>
              <a:rPr lang="ru-RU" b="1" dirty="0">
                <a:solidFill>
                  <a:srgbClr val="C00000"/>
                </a:solidFill>
              </a:rPr>
              <a:t> форму дерева.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Виклади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їх</a:t>
            </a:r>
            <a:r>
              <a:rPr lang="ru-RU" b="1" dirty="0">
                <a:solidFill>
                  <a:srgbClr val="C00000"/>
                </a:solidFill>
              </a:rPr>
              <a:t> на </a:t>
            </a:r>
            <a:r>
              <a:rPr lang="ru-RU" b="1" dirty="0" err="1">
                <a:solidFill>
                  <a:srgbClr val="C00000"/>
                </a:solidFill>
              </a:rPr>
              <a:t>основі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Додай </a:t>
            </a:r>
            <a:r>
              <a:rPr lang="ru-RU" b="1" dirty="0">
                <a:solidFill>
                  <a:srgbClr val="C00000"/>
                </a:solidFill>
              </a:rPr>
              <a:t>внизу листочки – </a:t>
            </a:r>
            <a:r>
              <a:rPr lang="ru-RU" b="1" dirty="0" err="1">
                <a:solidFill>
                  <a:srgbClr val="C00000"/>
                </a:solidFill>
              </a:rPr>
              <a:t>це</a:t>
            </a:r>
            <a:r>
              <a:rPr lang="ru-RU" b="1" dirty="0">
                <a:solidFill>
                  <a:srgbClr val="C00000"/>
                </a:solidFill>
              </a:rPr>
              <a:t> земля.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З </a:t>
            </a:r>
            <a:r>
              <a:rPr lang="ru-RU" b="1" dirty="0">
                <a:solidFill>
                  <a:srgbClr val="C00000"/>
                </a:solidFill>
              </a:rPr>
              <a:t>маленьких </a:t>
            </a:r>
            <a:r>
              <a:rPr lang="ru-RU" b="1" dirty="0" err="1">
                <a:solidFill>
                  <a:srgbClr val="C00000"/>
                </a:solidFill>
              </a:rPr>
              <a:t>листочків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виклади</a:t>
            </a:r>
            <a:r>
              <a:rPr lang="ru-RU" b="1" dirty="0">
                <a:solidFill>
                  <a:srgbClr val="C00000"/>
                </a:solidFill>
              </a:rPr>
              <a:t> грибочки та </a:t>
            </a:r>
            <a:r>
              <a:rPr lang="ru-RU" b="1" dirty="0" err="1">
                <a:solidFill>
                  <a:srgbClr val="C00000"/>
                </a:solidFill>
              </a:rPr>
              <a:t>доповни</a:t>
            </a:r>
            <a:r>
              <a:rPr lang="ru-RU" b="1" dirty="0">
                <a:solidFill>
                  <a:srgbClr val="C00000"/>
                </a:solidFill>
              </a:rPr>
              <a:t> ними пейзаж.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Починаючи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з </a:t>
            </a:r>
            <a:r>
              <a:rPr lang="ru-RU" b="1" dirty="0" err="1">
                <a:solidFill>
                  <a:srgbClr val="C00000"/>
                </a:solidFill>
              </a:rPr>
              <a:t>листочків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землі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поступово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змасти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клеєм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усі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деталі</a:t>
            </a:r>
            <a:r>
              <a:rPr lang="ru-RU" b="1" dirty="0">
                <a:solidFill>
                  <a:srgbClr val="C00000"/>
                </a:solidFill>
              </a:rPr>
              <a:t> та наклей </a:t>
            </a:r>
            <a:r>
              <a:rPr lang="ru-RU" b="1" dirty="0" err="1">
                <a:solidFill>
                  <a:srgbClr val="C00000"/>
                </a:solidFill>
              </a:rPr>
              <a:t>їх</a:t>
            </a:r>
            <a:r>
              <a:rPr lang="ru-RU" b="1" dirty="0">
                <a:solidFill>
                  <a:srgbClr val="C00000"/>
                </a:solidFill>
              </a:rPr>
              <a:t> на основу.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3301" y="188640"/>
            <a:ext cx="75921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Порядок виконання роботи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08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dixik &quot; &amp;CHcy;&amp;iecy;&amp;lcy;&amp;yacy;&amp;bcy;&amp;icy;&amp;ncy;&amp;scy;&amp;kcy;&amp;icy;&amp;jcy; &amp;Dcy;&amp;ocy;&amp;shcy;&amp;kcy;&amp;ocy;&amp;lcy;&amp;softcy;&amp;ncy;&amp;ycy;&amp;j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912594"/>
            <a:ext cx="72728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- </a:t>
            </a:r>
            <a:r>
              <a:rPr lang="ru-RU" sz="3200" b="1" dirty="0" err="1">
                <a:solidFill>
                  <a:srgbClr val="C00000"/>
                </a:solidFill>
              </a:rPr>
              <a:t>Ножицями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користуйтеся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обережно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щоб</a:t>
            </a:r>
            <a:r>
              <a:rPr lang="ru-RU" sz="3200" b="1" dirty="0">
                <a:solidFill>
                  <a:srgbClr val="C00000"/>
                </a:solidFill>
              </a:rPr>
              <a:t> не </a:t>
            </a:r>
            <a:r>
              <a:rPr lang="ru-RU" sz="3200" b="1" dirty="0" err="1">
                <a:solidFill>
                  <a:srgbClr val="C00000"/>
                </a:solidFill>
              </a:rPr>
              <a:t>поранити</a:t>
            </a:r>
            <a:r>
              <a:rPr lang="ru-RU" sz="3200" b="1" dirty="0">
                <a:solidFill>
                  <a:srgbClr val="C00000"/>
                </a:solidFill>
              </a:rPr>
              <a:t> себе та </a:t>
            </a:r>
            <a:r>
              <a:rPr lang="ru-RU" sz="3200" b="1" dirty="0" err="1">
                <a:solidFill>
                  <a:srgbClr val="C00000"/>
                </a:solidFill>
              </a:rPr>
              <a:t>сусіда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-  </a:t>
            </a:r>
            <a:r>
              <a:rPr lang="ru-RU" sz="3200" b="1" dirty="0" err="1">
                <a:solidFill>
                  <a:srgbClr val="C00000"/>
                </a:solidFill>
              </a:rPr>
              <a:t>Кладить</a:t>
            </a:r>
            <a:r>
              <a:rPr lang="ru-RU" sz="3200" b="1" dirty="0">
                <a:solidFill>
                  <a:srgbClr val="C00000"/>
                </a:solidFill>
              </a:rPr>
              <a:t>  </a:t>
            </a:r>
            <a:r>
              <a:rPr lang="ru-RU" sz="3200" b="1" dirty="0" err="1">
                <a:solidFill>
                  <a:srgbClr val="C00000"/>
                </a:solidFill>
              </a:rPr>
              <a:t>ножиці</a:t>
            </a:r>
            <a:r>
              <a:rPr lang="ru-RU" sz="3200" b="1" dirty="0">
                <a:solidFill>
                  <a:srgbClr val="C00000"/>
                </a:solidFill>
              </a:rPr>
              <a:t> на парту так, </a:t>
            </a:r>
            <a:r>
              <a:rPr lang="ru-RU" sz="3200" b="1" dirty="0" err="1">
                <a:solidFill>
                  <a:srgbClr val="C00000"/>
                </a:solidFill>
              </a:rPr>
              <a:t>щоб</a:t>
            </a:r>
            <a:r>
              <a:rPr lang="ru-RU" sz="3200" b="1" dirty="0">
                <a:solidFill>
                  <a:srgbClr val="C00000"/>
                </a:solidFill>
              </a:rPr>
              <a:t> вони не </a:t>
            </a:r>
            <a:r>
              <a:rPr lang="ru-RU" sz="3200" b="1" dirty="0" err="1">
                <a:solidFill>
                  <a:srgbClr val="C00000"/>
                </a:solidFill>
              </a:rPr>
              <a:t>звисали</a:t>
            </a:r>
            <a:r>
              <a:rPr lang="ru-RU" sz="3200" b="1" dirty="0">
                <a:solidFill>
                  <a:srgbClr val="C00000"/>
                </a:solidFill>
              </a:rPr>
              <a:t> з краю. 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-   Передавайте </a:t>
            </a:r>
            <a:r>
              <a:rPr lang="ru-RU" sz="3200" b="1" dirty="0" err="1">
                <a:solidFill>
                  <a:srgbClr val="C00000"/>
                </a:solidFill>
              </a:rPr>
              <a:t>ножиці</a:t>
            </a:r>
            <a:r>
              <a:rPr lang="ru-RU" sz="3200" b="1" dirty="0">
                <a:solidFill>
                  <a:srgbClr val="C00000"/>
                </a:solidFill>
              </a:rPr>
              <a:t>  у </a:t>
            </a:r>
            <a:r>
              <a:rPr lang="ru-RU" sz="3200" b="1" dirty="0" err="1">
                <a:solidFill>
                  <a:srgbClr val="C00000"/>
                </a:solidFill>
              </a:rPr>
              <a:t>закритому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вигляді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364" y="53654"/>
            <a:ext cx="7921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Інструктаж з техніки безпеки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081" y="-715788"/>
            <a:ext cx="7882799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користування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ножицями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08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ixik &quot; &amp;CHcy;&amp;iecy;&amp;lcy;&amp;yacy;&amp;bcy;&amp;icy;&amp;ncy;&amp;scy;&amp;kcy;&amp;icy;&amp;jcy; &amp;Dcy;&amp;ocy;&amp;shcy;&amp;kcy;&amp;ocy;&amp;lcy;&amp;softcy;&amp;ncy;&amp;ycy;&amp;j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2020" y="1052736"/>
            <a:ext cx="740767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1</a:t>
            </a:r>
            <a:r>
              <a:rPr lang="ru-RU" sz="3200" b="1" dirty="0">
                <a:solidFill>
                  <a:srgbClr val="C00000"/>
                </a:solidFill>
              </a:rPr>
              <a:t>. Клей треба </a:t>
            </a:r>
            <a:r>
              <a:rPr lang="ru-RU" sz="3200" b="1" dirty="0" err="1">
                <a:solidFill>
                  <a:srgbClr val="C00000"/>
                </a:solidFill>
              </a:rPr>
              <a:t>наносити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пензликом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від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середини</a:t>
            </a:r>
            <a:r>
              <a:rPr lang="ru-RU" sz="3200" b="1" dirty="0">
                <a:solidFill>
                  <a:srgbClr val="C00000"/>
                </a:solidFill>
              </a:rPr>
              <a:t> до </a:t>
            </a:r>
            <a:r>
              <a:rPr lang="ru-RU" sz="3200" b="1" dirty="0" err="1">
                <a:solidFill>
                  <a:srgbClr val="C00000"/>
                </a:solidFill>
              </a:rPr>
              <a:t>країв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2. При </a:t>
            </a:r>
            <a:r>
              <a:rPr lang="ru-RU" sz="3200" b="1" dirty="0" err="1">
                <a:solidFill>
                  <a:srgbClr val="C00000"/>
                </a:solidFill>
              </a:rPr>
              <a:t>потраплянні</a:t>
            </a:r>
            <a:r>
              <a:rPr lang="ru-RU" sz="3200" b="1" dirty="0">
                <a:solidFill>
                  <a:srgbClr val="C00000"/>
                </a:solidFill>
              </a:rPr>
              <a:t> клею на </a:t>
            </a:r>
            <a:r>
              <a:rPr lang="ru-RU" sz="3200" b="1" dirty="0" err="1">
                <a:solidFill>
                  <a:srgbClr val="C00000"/>
                </a:solidFill>
              </a:rPr>
              <a:t>одяг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його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слід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негайно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змити</a:t>
            </a:r>
            <a:r>
              <a:rPr lang="ru-RU" sz="3200" b="1" dirty="0">
                <a:solidFill>
                  <a:srgbClr val="C00000"/>
                </a:solidFill>
              </a:rPr>
              <a:t> водою.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3. Для </a:t>
            </a:r>
            <a:r>
              <a:rPr lang="ru-RU" sz="3200" b="1" dirty="0" err="1">
                <a:solidFill>
                  <a:srgbClr val="C00000"/>
                </a:solidFill>
              </a:rPr>
              <a:t>притискання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елементів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аплікації</a:t>
            </a:r>
            <a:r>
              <a:rPr lang="ru-RU" sz="3200" b="1" dirty="0">
                <a:solidFill>
                  <a:srgbClr val="C00000"/>
                </a:solidFill>
              </a:rPr>
              <a:t> і </a:t>
            </a:r>
            <a:r>
              <a:rPr lang="ru-RU" sz="3200" b="1" dirty="0" err="1">
                <a:solidFill>
                  <a:srgbClr val="C00000"/>
                </a:solidFill>
              </a:rPr>
              <a:t>витирання</a:t>
            </a:r>
            <a:r>
              <a:rPr lang="ru-RU" sz="3200" b="1" dirty="0">
                <a:solidFill>
                  <a:srgbClr val="C00000"/>
                </a:solidFill>
              </a:rPr>
              <a:t> рук треба </a:t>
            </a:r>
            <a:r>
              <a:rPr lang="ru-RU" sz="3200" b="1" dirty="0" err="1">
                <a:solidFill>
                  <a:srgbClr val="C00000"/>
                </a:solidFill>
              </a:rPr>
              <a:t>користуватися</a:t>
            </a:r>
            <a:r>
              <a:rPr lang="ru-RU" sz="3200" b="1" dirty="0">
                <a:solidFill>
                  <a:srgbClr val="C00000"/>
                </a:solidFill>
              </a:rPr>
              <a:t>   </a:t>
            </a:r>
            <a:r>
              <a:rPr lang="ru-RU" sz="3200" b="1" dirty="0" err="1">
                <a:solidFill>
                  <a:srgbClr val="C00000"/>
                </a:solidFill>
              </a:rPr>
              <a:t>серветкою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4. </a:t>
            </a:r>
            <a:r>
              <a:rPr lang="ru-RU" sz="3200" b="1" dirty="0" err="1">
                <a:solidFill>
                  <a:srgbClr val="C00000"/>
                </a:solidFill>
              </a:rPr>
              <a:t>Закінчивши</a:t>
            </a:r>
            <a:r>
              <a:rPr lang="ru-RU" sz="3200" b="1" dirty="0">
                <a:solidFill>
                  <a:srgbClr val="C00000"/>
                </a:solidFill>
              </a:rPr>
              <a:t> роботу, клей </a:t>
            </a:r>
            <a:r>
              <a:rPr lang="ru-RU" sz="3200" b="1" dirty="0" err="1">
                <a:solidFill>
                  <a:srgbClr val="C00000"/>
                </a:solidFill>
              </a:rPr>
              <a:t>потрібно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щільно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закрити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пензлик</a:t>
            </a:r>
            <a:r>
              <a:rPr lang="ru-RU" sz="3200" b="1" dirty="0">
                <a:solidFill>
                  <a:srgbClr val="C00000"/>
                </a:solidFill>
              </a:rPr>
              <a:t> і посуд </a:t>
            </a:r>
            <a:r>
              <a:rPr lang="ru-RU" sz="3200" b="1" dirty="0" err="1">
                <a:solidFill>
                  <a:srgbClr val="C00000"/>
                </a:solidFill>
              </a:rPr>
              <a:t>помити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2020" y="116632"/>
            <a:ext cx="7422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користування клеєм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086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339</Words>
  <Application>Microsoft Office PowerPoint</Application>
  <PresentationFormat>Экран (4:3)</PresentationFormat>
  <Paragraphs>141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трудового навчання</vt:lpstr>
      <vt:lpstr> </vt:lpstr>
      <vt:lpstr> </vt:lpstr>
      <vt:lpstr> </vt:lpstr>
      <vt:lpstr> 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15</cp:revision>
  <dcterms:created xsi:type="dcterms:W3CDTF">2015-02-04T05:21:31Z</dcterms:created>
  <dcterms:modified xsi:type="dcterms:W3CDTF">2015-02-09T23:28:01Z</dcterms:modified>
</cp:coreProperties>
</file>