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75" r:id="rId3"/>
    <p:sldId id="274" r:id="rId4"/>
    <p:sldId id="280" r:id="rId5"/>
    <p:sldId id="294" r:id="rId6"/>
    <p:sldId id="279" r:id="rId7"/>
    <p:sldId id="271" r:id="rId8"/>
    <p:sldId id="278" r:id="rId9"/>
    <p:sldId id="283" r:id="rId10"/>
    <p:sldId id="289" r:id="rId11"/>
    <p:sldId id="290" r:id="rId12"/>
    <p:sldId id="291" r:id="rId13"/>
    <p:sldId id="273" r:id="rId14"/>
    <p:sldId id="272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81A506E3-44C9-4938-B63B-10777A100938}">
          <p14:sldIdLst/>
        </p14:section>
        <p14:section name="Раздел без заголовка" id="{877856C9-6F36-4BAC-8DB3-D6979DCFB591}">
          <p14:sldIdLst>
            <p14:sldId id="276"/>
            <p14:sldId id="275"/>
            <p14:sldId id="274"/>
            <p14:sldId id="280"/>
            <p14:sldId id="294"/>
            <p14:sldId id="279"/>
            <p14:sldId id="271"/>
            <p14:sldId id="278"/>
            <p14:sldId id="283"/>
            <p14:sldId id="289"/>
            <p14:sldId id="290"/>
            <p14:sldId id="291"/>
            <p14:sldId id="273"/>
            <p14:sldId id="272"/>
            <p14:sldId id="270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9" autoAdjust="0"/>
    <p:restoredTop sz="86406" autoAdjust="0"/>
  </p:normalViewPr>
  <p:slideViewPr>
    <p:cSldViewPr>
      <p:cViewPr varScale="1">
        <p:scale>
          <a:sx n="56" d="100"/>
          <a:sy n="56" d="100"/>
        </p:scale>
        <p:origin x="-85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&amp;Bcy;&amp;lcy;&amp;ocy;&amp;gcy; - &amp;Pcy;&amp;iecy;&amp;rcy;&amp;scy;&amp;ocy;&amp;ncy;&amp;acy;&amp;lcy;&amp;softcy;&amp;ncy;&amp;ycy;&amp;jcy; &amp;scy;&amp;acy;&amp;jcy;&amp;tcy; &amp;Kcy;&amp;acy;&amp;ucy;&amp;scy;&amp;acy;&amp;rcy;&amp;icy;&amp;icy; &amp;Gcy;&amp;acy;&amp;yacy;&amp;ncy;&amp;ocy;&amp;vcy;&amp;ocy;&amp;jcy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60451"/>
            <a:ext cx="9433048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691680" y="692696"/>
            <a:ext cx="5472608" cy="1656184"/>
          </a:xfrm>
        </p:spPr>
        <p:txBody>
          <a:bodyPr>
            <a:noAutofit/>
          </a:bodyPr>
          <a:lstStyle/>
          <a:p>
            <a:pPr algn="ctr"/>
            <a:r>
              <a:rPr lang="uk-UA" sz="2800" b="1" dirty="0" smtClean="0">
                <a:solidFill>
                  <a:srgbClr val="0070C0"/>
                </a:solidFill>
              </a:rPr>
              <a:t>Трудове навчання </a:t>
            </a:r>
            <a:br>
              <a:rPr lang="uk-UA" sz="2800" b="1" dirty="0" smtClean="0">
                <a:solidFill>
                  <a:srgbClr val="0070C0"/>
                </a:solidFill>
              </a:rPr>
            </a:br>
            <a:r>
              <a:rPr lang="uk-UA" sz="2800" b="1" dirty="0" smtClean="0">
                <a:solidFill>
                  <a:srgbClr val="0070C0"/>
                </a:solidFill>
              </a:rPr>
              <a:t>1 клас</a:t>
            </a:r>
            <a:endParaRPr lang="ru-RU" sz="2800" b="1" dirty="0">
              <a:solidFill>
                <a:srgbClr val="0070C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116124" y="2204864"/>
            <a:ext cx="7200800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indent="0" algn="ctr">
              <a:buNone/>
            </a:pPr>
            <a:r>
              <a:rPr lang="uk-UA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Виготовлення  подарунка </a:t>
            </a:r>
          </a:p>
          <a:p>
            <a:pPr marL="0" indent="0" algn="ctr">
              <a:buNone/>
            </a:pPr>
            <a:r>
              <a:rPr lang="uk-UA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до свята матері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869380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&amp;Bcy;&amp;lcy;&amp;ocy;&amp;gcy; - &amp;Pcy;&amp;iecy;&amp;rcy;&amp;scy;&amp;ocy;&amp;ncy;&amp;acy;&amp;lcy;&amp;softcy;&amp;ncy;&amp;ycy;&amp;jcy; &amp;scy;&amp;acy;&amp;jcy;&amp;tcy; &amp;Kcy;&amp;acy;&amp;ucy;&amp;scy;&amp;acy;&amp;rcy;&amp;icy;&amp;icy; &amp;Gcy;&amp;acy;&amp;yacy;&amp;ncy;&amp;ocy;&amp;vcy;&amp;ocy;&amp;jcy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22" y="-1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/>
          <p:cNvPicPr/>
          <p:nvPr/>
        </p:nvPicPr>
        <p:blipFill rotWithShape="1">
          <a:blip r:embed="rId3"/>
          <a:srcRect l="49585" t="20277" r="4583" b="26944"/>
          <a:stretch/>
        </p:blipFill>
        <p:spPr bwMode="auto">
          <a:xfrm>
            <a:off x="4211960" y="1700808"/>
            <a:ext cx="3888432" cy="338437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403648" y="1700808"/>
            <a:ext cx="252028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b="1" dirty="0">
                <a:solidFill>
                  <a:srgbClr val="002060"/>
                </a:solidFill>
              </a:rPr>
              <a:t>3. За допомогою </a:t>
            </a:r>
            <a:endParaRPr lang="ru-RU" sz="3200" b="1" dirty="0">
              <a:solidFill>
                <a:srgbClr val="002060"/>
              </a:solidFill>
            </a:endParaRPr>
          </a:p>
          <a:p>
            <a:r>
              <a:rPr lang="uk-UA" sz="3200" b="1" dirty="0">
                <a:solidFill>
                  <a:srgbClr val="002060"/>
                </a:solidFill>
              </a:rPr>
              <a:t>клею ПВА малюємо </a:t>
            </a:r>
            <a:endParaRPr lang="ru-RU" sz="3200" b="1" dirty="0">
              <a:solidFill>
                <a:srgbClr val="002060"/>
              </a:solidFill>
            </a:endParaRPr>
          </a:p>
          <a:p>
            <a:r>
              <a:rPr lang="uk-UA" sz="3200" b="1" dirty="0">
                <a:solidFill>
                  <a:srgbClr val="002060"/>
                </a:solidFill>
              </a:rPr>
              <a:t>стеблинки квітки</a:t>
            </a:r>
            <a:endParaRPr lang="ru-RU" sz="32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05902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&amp;Bcy;&amp;lcy;&amp;ocy;&amp;gcy; - &amp;Pcy;&amp;iecy;&amp;rcy;&amp;scy;&amp;ocy;&amp;ncy;&amp;acy;&amp;lcy;&amp;softcy;&amp;ncy;&amp;ycy;&amp;jcy; &amp;scy;&amp;acy;&amp;jcy;&amp;tcy; &amp;Kcy;&amp;acy;&amp;ucy;&amp;scy;&amp;acy;&amp;rcy;&amp;icy;&amp;icy; &amp;Gcy;&amp;acy;&amp;yacy;&amp;ncy;&amp;ocy;&amp;vcy;&amp;ocy;&amp;jcy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6024" y="-3"/>
            <a:ext cx="9144000" cy="6858001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Рисунок 3" descr="Подарунок до Дня матері своїми руками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66" t="7798" r="14335"/>
          <a:stretch/>
        </p:blipFill>
        <p:spPr bwMode="auto">
          <a:xfrm>
            <a:off x="4355977" y="1628799"/>
            <a:ext cx="3168352" cy="360039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475656" y="1905504"/>
            <a:ext cx="259228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4. На </a:t>
            </a:r>
            <a:r>
              <a:rPr lang="ru-RU" sz="3200" b="1" dirty="0" err="1">
                <a:solidFill>
                  <a:srgbClr val="002060"/>
                </a:solidFill>
              </a:rPr>
              <a:t>проведену</a:t>
            </a:r>
            <a:r>
              <a:rPr lang="ru-RU" sz="3200" b="1" dirty="0">
                <a:solidFill>
                  <a:srgbClr val="002060"/>
                </a:solidFill>
              </a:rPr>
              <a:t> </a:t>
            </a:r>
            <a:r>
              <a:rPr lang="ru-RU" sz="3200" b="1" dirty="0" err="1">
                <a:solidFill>
                  <a:srgbClr val="002060"/>
                </a:solidFill>
              </a:rPr>
              <a:t>лінію</a:t>
            </a:r>
            <a:r>
              <a:rPr lang="ru-RU" sz="3200" b="1" dirty="0">
                <a:solidFill>
                  <a:srgbClr val="002060"/>
                </a:solidFill>
              </a:rPr>
              <a:t> </a:t>
            </a:r>
            <a:r>
              <a:rPr lang="ru-RU" sz="3200" b="1" dirty="0" err="1" smtClean="0">
                <a:solidFill>
                  <a:srgbClr val="002060"/>
                </a:solidFill>
              </a:rPr>
              <a:t>приклеюємо</a:t>
            </a:r>
            <a:endParaRPr lang="ru-RU" sz="3200" b="1" dirty="0" smtClean="0">
              <a:solidFill>
                <a:srgbClr val="002060"/>
              </a:solidFill>
            </a:endParaRPr>
          </a:p>
          <a:p>
            <a:r>
              <a:rPr lang="ru-RU" sz="3200" b="1" dirty="0" smtClean="0">
                <a:solidFill>
                  <a:srgbClr val="002060"/>
                </a:solidFill>
              </a:rPr>
              <a:t> </a:t>
            </a:r>
            <a:r>
              <a:rPr lang="ru-RU" sz="3200" b="1" dirty="0">
                <a:solidFill>
                  <a:srgbClr val="002060"/>
                </a:solidFill>
              </a:rPr>
              <a:t>зерна перловки</a:t>
            </a:r>
          </a:p>
        </p:txBody>
      </p:sp>
    </p:spTree>
    <p:extLst>
      <p:ext uri="{BB962C8B-B14F-4D97-AF65-F5344CB8AC3E}">
        <p14:creationId xmlns:p14="http://schemas.microsoft.com/office/powerpoint/2010/main" val="35237209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&amp;Bcy;&amp;lcy;&amp;ocy;&amp;gcy; - &amp;Pcy;&amp;iecy;&amp;rcy;&amp;scy;&amp;ocy;&amp;ncy;&amp;acy;&amp;lcy;&amp;softcy;&amp;ncy;&amp;ycy;&amp;jcy; &amp;scy;&amp;acy;&amp;jcy;&amp;tcy; &amp;Kcy;&amp;acy;&amp;ucy;&amp;scy;&amp;acy;&amp;rcy;&amp;icy;&amp;icy; &amp;Gcy;&amp;acy;&amp;yacy;&amp;ncy;&amp;ocy;&amp;vcy;&amp;ocy;&amp;jcy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22" y="-1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Рисунок 3" descr="Подарунок до Дня матері своїми руками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929" r="13571"/>
          <a:stretch/>
        </p:blipFill>
        <p:spPr bwMode="auto">
          <a:xfrm>
            <a:off x="3995936" y="1844824"/>
            <a:ext cx="3539083" cy="331236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331640" y="2967335"/>
            <a:ext cx="230425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b="1" dirty="0">
                <a:solidFill>
                  <a:srgbClr val="002060"/>
                </a:solidFill>
              </a:rPr>
              <a:t>5. </a:t>
            </a:r>
            <a:r>
              <a:rPr lang="ru-RU" sz="2800" b="1" dirty="0">
                <a:solidFill>
                  <a:srgbClr val="002060"/>
                </a:solidFill>
              </a:rPr>
              <a:t>З </a:t>
            </a:r>
            <a:r>
              <a:rPr lang="ru-RU" sz="2800" b="1" dirty="0" err="1">
                <a:solidFill>
                  <a:srgbClr val="002060"/>
                </a:solidFill>
              </a:rPr>
              <a:t>цих</a:t>
            </a:r>
            <a:r>
              <a:rPr lang="ru-RU" sz="2800" b="1" dirty="0">
                <a:solidFill>
                  <a:srgbClr val="002060"/>
                </a:solidFill>
              </a:rPr>
              <a:t> же зерен </a:t>
            </a:r>
          </a:p>
          <a:p>
            <a:r>
              <a:rPr lang="ru-RU" sz="2800" b="1" dirty="0" err="1">
                <a:solidFill>
                  <a:srgbClr val="002060"/>
                </a:solidFill>
              </a:rPr>
              <a:t>приклеюємо</a:t>
            </a:r>
            <a:r>
              <a:rPr lang="ru-RU" sz="2800" b="1" dirty="0">
                <a:solidFill>
                  <a:srgbClr val="002060"/>
                </a:solidFill>
              </a:rPr>
              <a:t> </a:t>
            </a:r>
          </a:p>
          <a:p>
            <a:r>
              <a:rPr lang="ru-RU" sz="2800" b="1" dirty="0" err="1">
                <a:solidFill>
                  <a:srgbClr val="002060"/>
                </a:solidFill>
              </a:rPr>
              <a:t>листя</a:t>
            </a:r>
            <a:r>
              <a:rPr lang="ru-RU" sz="2800" b="1" dirty="0">
                <a:solidFill>
                  <a:srgbClr val="002060"/>
                </a:solidFill>
              </a:rPr>
              <a:t> </a:t>
            </a:r>
            <a:r>
              <a:rPr lang="ru-RU" sz="2800" b="1" dirty="0" err="1">
                <a:solidFill>
                  <a:srgbClr val="002060"/>
                </a:solidFill>
              </a:rPr>
              <a:t>квітки</a:t>
            </a:r>
            <a:endParaRPr lang="ru-RU" sz="2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36753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&amp;Bcy;&amp;lcy;&amp;ocy;&amp;gcy; - &amp;Pcy;&amp;iecy;&amp;rcy;&amp;scy;&amp;ocy;&amp;ncy;&amp;acy;&amp;lcy;&amp;softcy;&amp;ncy;&amp;ycy;&amp;jcy; &amp;scy;&amp;acy;&amp;jcy;&amp;tcy; &amp;Kcy;&amp;acy;&amp;ucy;&amp;scy;&amp;acy;&amp;rcy;&amp;icy;&amp;icy; &amp;Gcy;&amp;acy;&amp;yacy;&amp;ncy;&amp;ocy;&amp;vcy;&amp;ocy;&amp;jcy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22" y="-1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pic>
        <p:nvPicPr>
          <p:cNvPr id="4" name="Рисунок 3" descr="Подарунок до Дня матері своїми руками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20" t="6887" b="5089"/>
          <a:stretch/>
        </p:blipFill>
        <p:spPr bwMode="auto">
          <a:xfrm>
            <a:off x="4552978" y="2132856"/>
            <a:ext cx="3172288" cy="316835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475656" y="2305614"/>
            <a:ext cx="208823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b="1" dirty="0">
                <a:solidFill>
                  <a:srgbClr val="002060"/>
                </a:solidFill>
              </a:rPr>
              <a:t>6. </a:t>
            </a:r>
            <a:r>
              <a:rPr lang="ru-RU" sz="2800" b="1" dirty="0" err="1">
                <a:solidFill>
                  <a:srgbClr val="002060"/>
                </a:solidFill>
              </a:rPr>
              <a:t>Пелюстки</a:t>
            </a:r>
            <a:r>
              <a:rPr lang="ru-RU" sz="2800" b="1" dirty="0">
                <a:solidFill>
                  <a:srgbClr val="002060"/>
                </a:solidFill>
              </a:rPr>
              <a:t> і </a:t>
            </a:r>
            <a:r>
              <a:rPr lang="ru-RU" sz="2800" b="1" dirty="0" err="1">
                <a:solidFill>
                  <a:srgbClr val="002060"/>
                </a:solidFill>
              </a:rPr>
              <a:t>листя</a:t>
            </a:r>
            <a:r>
              <a:rPr lang="ru-RU" sz="2800" b="1" dirty="0">
                <a:solidFill>
                  <a:srgbClr val="002060"/>
                </a:solidFill>
              </a:rPr>
              <a:t> </a:t>
            </a:r>
          </a:p>
          <a:p>
            <a:r>
              <a:rPr lang="uk-UA" sz="2800" b="1" dirty="0">
                <a:solidFill>
                  <a:srgbClr val="002060"/>
                </a:solidFill>
              </a:rPr>
              <a:t> </a:t>
            </a:r>
            <a:r>
              <a:rPr lang="uk-UA" sz="2800" b="1" dirty="0" smtClean="0">
                <a:solidFill>
                  <a:srgbClr val="002060"/>
                </a:solidFill>
              </a:rPr>
              <a:t>фарбуємо </a:t>
            </a:r>
          </a:p>
          <a:p>
            <a:r>
              <a:rPr lang="uk-UA" sz="2800" b="1" dirty="0">
                <a:solidFill>
                  <a:srgbClr val="002060"/>
                </a:solidFill>
              </a:rPr>
              <a:t>з</a:t>
            </a:r>
            <a:r>
              <a:rPr lang="uk-UA" sz="2800" b="1" dirty="0" smtClean="0">
                <a:solidFill>
                  <a:srgbClr val="002060"/>
                </a:solidFill>
              </a:rPr>
              <a:t>еленою                                                                                             </a:t>
            </a:r>
            <a:r>
              <a:rPr lang="uk-UA" sz="2800" b="1" dirty="0">
                <a:solidFill>
                  <a:srgbClr val="002060"/>
                </a:solidFill>
              </a:rPr>
              <a:t>фарбою</a:t>
            </a:r>
            <a:endParaRPr lang="ru-RU" sz="2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15456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&amp;Bcy;&amp;lcy;&amp;ocy;&amp;gcy; - &amp;Pcy;&amp;iecy;&amp;rcy;&amp;scy;&amp;ocy;&amp;ncy;&amp;acy;&amp;lcy;&amp;softcy;&amp;ncy;&amp;ycy;&amp;jcy; &amp;scy;&amp;acy;&amp;jcy;&amp;tcy; &amp;Kcy;&amp;acy;&amp;ucy;&amp;scy;&amp;acy;&amp;rcy;&amp;icy;&amp;icy; &amp;Gcy;&amp;acy;&amp;yacy;&amp;ncy;&amp;ocy;&amp;vcy;&amp;ocy;&amp;jcy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160" y="-79815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Рисунок 7" descr="Подарунок до Дня матері своїми руками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67" t="11390" r="11333" b="10888"/>
          <a:stretch/>
        </p:blipFill>
        <p:spPr bwMode="auto">
          <a:xfrm>
            <a:off x="3491880" y="994376"/>
            <a:ext cx="2520280" cy="358675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1547664" y="3244334"/>
            <a:ext cx="6102903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uk-UA" dirty="0" smtClean="0"/>
          </a:p>
          <a:p>
            <a:pPr algn="ctr"/>
            <a:endParaRPr lang="uk-UA" dirty="0"/>
          </a:p>
          <a:p>
            <a:pPr algn="ctr"/>
            <a:endParaRPr lang="uk-UA" dirty="0" smtClean="0"/>
          </a:p>
          <a:p>
            <a:pPr algn="ctr"/>
            <a:endParaRPr lang="uk-UA" dirty="0"/>
          </a:p>
          <a:p>
            <a:pPr algn="ctr"/>
            <a:endParaRPr lang="uk-UA" dirty="0" smtClean="0"/>
          </a:p>
          <a:p>
            <a:pPr algn="ctr"/>
            <a:endParaRPr lang="uk-UA" dirty="0"/>
          </a:p>
          <a:p>
            <a:pPr algn="ctr"/>
            <a:r>
              <a:rPr lang="uk-UA" sz="2800" b="1" dirty="0" smtClean="0">
                <a:solidFill>
                  <a:srgbClr val="002060"/>
                </a:solidFill>
              </a:rPr>
              <a:t>К</a:t>
            </a:r>
            <a:r>
              <a:rPr lang="ru-RU" sz="2800" b="1" dirty="0" err="1">
                <a:solidFill>
                  <a:srgbClr val="002060"/>
                </a:solidFill>
              </a:rPr>
              <a:t>артина</a:t>
            </a:r>
            <a:r>
              <a:rPr lang="ru-RU" sz="2800" b="1" dirty="0">
                <a:solidFill>
                  <a:srgbClr val="002060"/>
                </a:solidFill>
              </a:rPr>
              <a:t> «</a:t>
            </a:r>
            <a:r>
              <a:rPr lang="ru-RU" sz="2800" b="1" dirty="0" err="1">
                <a:solidFill>
                  <a:srgbClr val="002060"/>
                </a:solidFill>
              </a:rPr>
              <a:t>Подарунок</a:t>
            </a:r>
            <a:r>
              <a:rPr lang="ru-RU" sz="2800" b="1" dirty="0">
                <a:solidFill>
                  <a:srgbClr val="002060"/>
                </a:solidFill>
              </a:rPr>
              <a:t> </a:t>
            </a:r>
            <a:r>
              <a:rPr lang="ru-RU" sz="2800" b="1" dirty="0" err="1">
                <a:solidFill>
                  <a:srgbClr val="002060"/>
                </a:solidFill>
              </a:rPr>
              <a:t>мамі</a:t>
            </a:r>
            <a:r>
              <a:rPr lang="ru-RU" sz="2800" b="1" dirty="0">
                <a:solidFill>
                  <a:srgbClr val="002060"/>
                </a:solidFill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15515456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&amp;Bcy;&amp;lcy;&amp;ocy;&amp;gcy; - &amp;Pcy;&amp;iecy;&amp;rcy;&amp;scy;&amp;ocy;&amp;ncy;&amp;acy;&amp;lcy;&amp;softcy;&amp;ncy;&amp;ycy;&amp;jcy; &amp;scy;&amp;acy;&amp;jcy;&amp;tcy; &amp;Kcy;&amp;acy;&amp;ucy;&amp;scy;&amp;acy;&amp;rcy;&amp;icy;&amp;icy; &amp;Gcy;&amp;acy;&amp;yacy;&amp;ncy;&amp;ocy;&amp;vcy;&amp;ocy;&amp;jcy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286000" y="31058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286000" y="31058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798548" y="1351509"/>
            <a:ext cx="5546903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uk-UA" sz="5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Молодці</a:t>
            </a:r>
            <a:r>
              <a:rPr lang="uk-UA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!</a:t>
            </a:r>
          </a:p>
          <a:p>
            <a:pPr algn="ctr"/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uk-UA" sz="5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Дякую за роботу!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515456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286000" y="1997839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Загадка </a:t>
            </a:r>
          </a:p>
          <a:p>
            <a:r>
              <a:rPr lang="ru-RU" dirty="0" err="1"/>
              <a:t>Хто</a:t>
            </a:r>
            <a:r>
              <a:rPr lang="ru-RU" dirty="0"/>
              <a:t> </a:t>
            </a:r>
            <a:r>
              <a:rPr lang="ru-RU" dirty="0" err="1"/>
              <a:t>завжди</a:t>
            </a:r>
            <a:r>
              <a:rPr lang="ru-RU" dirty="0"/>
              <a:t> вам </a:t>
            </a:r>
            <a:r>
              <a:rPr lang="ru-RU" dirty="0" err="1"/>
              <a:t>допоможе</a:t>
            </a:r>
            <a:r>
              <a:rPr lang="ru-RU" dirty="0"/>
              <a:t>? </a:t>
            </a:r>
          </a:p>
          <a:p>
            <a:r>
              <a:rPr lang="ru-RU" dirty="0" err="1"/>
              <a:t>Хто</a:t>
            </a:r>
            <a:r>
              <a:rPr lang="ru-RU" dirty="0"/>
              <a:t> все </a:t>
            </a:r>
            <a:r>
              <a:rPr lang="ru-RU" dirty="0" err="1"/>
              <a:t>вміє</a:t>
            </a:r>
            <a:r>
              <a:rPr lang="ru-RU" dirty="0"/>
              <a:t> і все </a:t>
            </a:r>
            <a:r>
              <a:rPr lang="ru-RU" dirty="0" err="1"/>
              <a:t>може</a:t>
            </a:r>
            <a:r>
              <a:rPr lang="ru-RU" dirty="0"/>
              <a:t>? </a:t>
            </a:r>
          </a:p>
          <a:p>
            <a:r>
              <a:rPr lang="ru-RU" dirty="0" err="1"/>
              <a:t>Хто</a:t>
            </a:r>
            <a:r>
              <a:rPr lang="ru-RU" dirty="0"/>
              <a:t> все </a:t>
            </a:r>
            <a:r>
              <a:rPr lang="ru-RU" dirty="0" err="1"/>
              <a:t>зробить</a:t>
            </a:r>
            <a:r>
              <a:rPr lang="ru-RU" dirty="0"/>
              <a:t>, як годиться? </a:t>
            </a:r>
          </a:p>
          <a:p>
            <a:r>
              <a:rPr lang="ru-RU" dirty="0" err="1"/>
              <a:t>Хто</a:t>
            </a:r>
            <a:r>
              <a:rPr lang="ru-RU" dirty="0"/>
              <a:t> </a:t>
            </a:r>
            <a:r>
              <a:rPr lang="ru-RU" dirty="0" err="1"/>
              <a:t>ця</a:t>
            </a:r>
            <a:r>
              <a:rPr lang="ru-RU" dirty="0"/>
              <a:t> мудра </a:t>
            </a:r>
            <a:r>
              <a:rPr lang="ru-RU" dirty="0" err="1"/>
              <a:t>чарівниця</a:t>
            </a:r>
            <a:r>
              <a:rPr lang="ru-RU" dirty="0"/>
              <a:t>? </a:t>
            </a:r>
          </a:p>
          <a:p>
            <a:r>
              <a:rPr lang="uk-UA" dirty="0"/>
              <a:t>В цілім світі найдобріша, </a:t>
            </a:r>
            <a:endParaRPr lang="ru-RU" dirty="0"/>
          </a:p>
          <a:p>
            <a:r>
              <a:rPr lang="uk-UA" dirty="0"/>
              <a:t>Найдорожча, наймиліша? </a:t>
            </a:r>
            <a:endParaRPr lang="ru-RU" dirty="0"/>
          </a:p>
          <a:p>
            <a:r>
              <a:rPr lang="ru-RU" dirty="0" err="1"/>
              <a:t>Лагідна</a:t>
            </a:r>
            <a:r>
              <a:rPr lang="ru-RU" dirty="0"/>
              <a:t> і </a:t>
            </a:r>
            <a:r>
              <a:rPr lang="ru-RU" dirty="0" err="1"/>
              <a:t>ніжна</a:t>
            </a:r>
            <a:r>
              <a:rPr lang="ru-RU" dirty="0"/>
              <a:t> сама? </a:t>
            </a:r>
          </a:p>
          <a:p>
            <a:r>
              <a:rPr lang="ru-RU" dirty="0"/>
              <a:t>Ну, </a:t>
            </a:r>
            <a:r>
              <a:rPr lang="ru-RU" dirty="0" err="1"/>
              <a:t>звичайно</a:t>
            </a:r>
            <a:r>
              <a:rPr lang="ru-RU" dirty="0"/>
              <a:t>, наша… </a:t>
            </a:r>
          </a:p>
          <a:p>
            <a:r>
              <a:rPr lang="ru-RU" dirty="0" err="1"/>
              <a:t>Діти</a:t>
            </a:r>
            <a:r>
              <a:rPr lang="ru-RU" dirty="0"/>
              <a:t>: мама!</a:t>
            </a:r>
          </a:p>
        </p:txBody>
      </p:sp>
      <p:pic>
        <p:nvPicPr>
          <p:cNvPr id="2050" name="Picture 2" descr="&amp;Bcy;&amp;lcy;&amp;ocy;&amp;gcy; - &amp;Pcy;&amp;iecy;&amp;rcy;&amp;scy;&amp;ocy;&amp;ncy;&amp;acy;&amp;lcy;&amp;softcy;&amp;ncy;&amp;ycy;&amp;jcy; &amp;scy;&amp;acy;&amp;jcy;&amp;tcy; &amp;Kcy;&amp;acy;&amp;ucy;&amp;scy;&amp;acy;&amp;rcy;&amp;icy;&amp;icy; &amp;Gcy;&amp;acy;&amp;yacy;&amp;ncy;&amp;ocy;&amp;vcy;&amp;ocy;&amp;jcy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004" y="-1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1619672" y="1772816"/>
            <a:ext cx="590465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err="1" smtClean="0">
                <a:solidFill>
                  <a:srgbClr val="002060"/>
                </a:solidFill>
              </a:rPr>
              <a:t>Хто</a:t>
            </a:r>
            <a:r>
              <a:rPr lang="ru-RU" sz="2800" b="1" dirty="0" smtClean="0">
                <a:solidFill>
                  <a:srgbClr val="002060"/>
                </a:solidFill>
              </a:rPr>
              <a:t> </a:t>
            </a:r>
            <a:r>
              <a:rPr lang="ru-RU" sz="2800" b="1" dirty="0" err="1">
                <a:solidFill>
                  <a:srgbClr val="002060"/>
                </a:solidFill>
              </a:rPr>
              <a:t>завжди</a:t>
            </a:r>
            <a:r>
              <a:rPr lang="ru-RU" sz="2800" b="1" dirty="0">
                <a:solidFill>
                  <a:srgbClr val="002060"/>
                </a:solidFill>
              </a:rPr>
              <a:t> вам </a:t>
            </a:r>
            <a:r>
              <a:rPr lang="ru-RU" sz="2800" b="1" dirty="0" err="1">
                <a:solidFill>
                  <a:srgbClr val="002060"/>
                </a:solidFill>
              </a:rPr>
              <a:t>допоможе</a:t>
            </a:r>
            <a:r>
              <a:rPr lang="ru-RU" sz="2800" b="1" dirty="0">
                <a:solidFill>
                  <a:srgbClr val="002060"/>
                </a:solidFill>
              </a:rPr>
              <a:t>? </a:t>
            </a:r>
          </a:p>
          <a:p>
            <a:r>
              <a:rPr lang="ru-RU" sz="2800" b="1" dirty="0" err="1">
                <a:solidFill>
                  <a:srgbClr val="002060"/>
                </a:solidFill>
              </a:rPr>
              <a:t>Хто</a:t>
            </a:r>
            <a:r>
              <a:rPr lang="ru-RU" sz="2800" b="1" dirty="0">
                <a:solidFill>
                  <a:srgbClr val="002060"/>
                </a:solidFill>
              </a:rPr>
              <a:t> все </a:t>
            </a:r>
            <a:r>
              <a:rPr lang="ru-RU" sz="2800" b="1" dirty="0" err="1">
                <a:solidFill>
                  <a:srgbClr val="002060"/>
                </a:solidFill>
              </a:rPr>
              <a:t>вміє</a:t>
            </a:r>
            <a:r>
              <a:rPr lang="ru-RU" sz="2800" b="1" dirty="0">
                <a:solidFill>
                  <a:srgbClr val="002060"/>
                </a:solidFill>
              </a:rPr>
              <a:t> і все </a:t>
            </a:r>
            <a:r>
              <a:rPr lang="ru-RU" sz="2800" b="1" dirty="0" err="1">
                <a:solidFill>
                  <a:srgbClr val="002060"/>
                </a:solidFill>
              </a:rPr>
              <a:t>може</a:t>
            </a:r>
            <a:r>
              <a:rPr lang="ru-RU" sz="2800" b="1" dirty="0">
                <a:solidFill>
                  <a:srgbClr val="002060"/>
                </a:solidFill>
              </a:rPr>
              <a:t>? </a:t>
            </a:r>
          </a:p>
          <a:p>
            <a:r>
              <a:rPr lang="ru-RU" sz="2800" b="1" dirty="0" err="1">
                <a:solidFill>
                  <a:srgbClr val="002060"/>
                </a:solidFill>
              </a:rPr>
              <a:t>Хто</a:t>
            </a:r>
            <a:r>
              <a:rPr lang="ru-RU" sz="2800" b="1" dirty="0">
                <a:solidFill>
                  <a:srgbClr val="002060"/>
                </a:solidFill>
              </a:rPr>
              <a:t> все </a:t>
            </a:r>
            <a:r>
              <a:rPr lang="ru-RU" sz="2800" b="1" dirty="0" err="1">
                <a:solidFill>
                  <a:srgbClr val="002060"/>
                </a:solidFill>
              </a:rPr>
              <a:t>зробить</a:t>
            </a:r>
            <a:r>
              <a:rPr lang="ru-RU" sz="2800" b="1" dirty="0">
                <a:solidFill>
                  <a:srgbClr val="002060"/>
                </a:solidFill>
              </a:rPr>
              <a:t>, як годиться? </a:t>
            </a:r>
          </a:p>
          <a:p>
            <a:r>
              <a:rPr lang="ru-RU" sz="2800" b="1" dirty="0" err="1">
                <a:solidFill>
                  <a:srgbClr val="002060"/>
                </a:solidFill>
              </a:rPr>
              <a:t>Хто</a:t>
            </a:r>
            <a:r>
              <a:rPr lang="ru-RU" sz="2800" b="1" dirty="0">
                <a:solidFill>
                  <a:srgbClr val="002060"/>
                </a:solidFill>
              </a:rPr>
              <a:t> </a:t>
            </a:r>
            <a:r>
              <a:rPr lang="ru-RU" sz="2800" b="1" dirty="0" err="1">
                <a:solidFill>
                  <a:srgbClr val="002060"/>
                </a:solidFill>
              </a:rPr>
              <a:t>ця</a:t>
            </a:r>
            <a:r>
              <a:rPr lang="ru-RU" sz="2800" b="1" dirty="0">
                <a:solidFill>
                  <a:srgbClr val="002060"/>
                </a:solidFill>
              </a:rPr>
              <a:t> мудра </a:t>
            </a:r>
            <a:r>
              <a:rPr lang="ru-RU" sz="2800" b="1" dirty="0" err="1">
                <a:solidFill>
                  <a:srgbClr val="002060"/>
                </a:solidFill>
              </a:rPr>
              <a:t>чарівниця</a:t>
            </a:r>
            <a:r>
              <a:rPr lang="ru-RU" sz="2800" b="1" dirty="0">
                <a:solidFill>
                  <a:srgbClr val="002060"/>
                </a:solidFill>
              </a:rPr>
              <a:t>? </a:t>
            </a:r>
          </a:p>
          <a:p>
            <a:r>
              <a:rPr lang="uk-UA" sz="2800" b="1" dirty="0">
                <a:solidFill>
                  <a:srgbClr val="002060"/>
                </a:solidFill>
              </a:rPr>
              <a:t>В цілім світі найдобріша, </a:t>
            </a:r>
            <a:endParaRPr lang="ru-RU" sz="2800" b="1" dirty="0">
              <a:solidFill>
                <a:srgbClr val="002060"/>
              </a:solidFill>
            </a:endParaRPr>
          </a:p>
          <a:p>
            <a:r>
              <a:rPr lang="uk-UA" sz="2800" b="1" dirty="0">
                <a:solidFill>
                  <a:srgbClr val="002060"/>
                </a:solidFill>
              </a:rPr>
              <a:t>Найдорожча, наймиліша? </a:t>
            </a:r>
            <a:endParaRPr lang="ru-RU" sz="2800" b="1" dirty="0">
              <a:solidFill>
                <a:srgbClr val="002060"/>
              </a:solidFill>
            </a:endParaRPr>
          </a:p>
          <a:p>
            <a:r>
              <a:rPr lang="ru-RU" sz="2800" b="1" dirty="0" err="1">
                <a:solidFill>
                  <a:srgbClr val="002060"/>
                </a:solidFill>
              </a:rPr>
              <a:t>Лагідна</a:t>
            </a:r>
            <a:r>
              <a:rPr lang="ru-RU" sz="2800" b="1" dirty="0">
                <a:solidFill>
                  <a:srgbClr val="002060"/>
                </a:solidFill>
              </a:rPr>
              <a:t> і </a:t>
            </a:r>
            <a:r>
              <a:rPr lang="ru-RU" sz="2800" b="1" dirty="0" err="1">
                <a:solidFill>
                  <a:srgbClr val="002060"/>
                </a:solidFill>
              </a:rPr>
              <a:t>ніжна</a:t>
            </a:r>
            <a:r>
              <a:rPr lang="ru-RU" sz="2800" b="1" dirty="0">
                <a:solidFill>
                  <a:srgbClr val="002060"/>
                </a:solidFill>
              </a:rPr>
              <a:t> сама? </a:t>
            </a:r>
          </a:p>
          <a:p>
            <a:r>
              <a:rPr lang="ru-RU" sz="2800" b="1" dirty="0">
                <a:solidFill>
                  <a:srgbClr val="002060"/>
                </a:solidFill>
              </a:rPr>
              <a:t>Ну, </a:t>
            </a:r>
            <a:r>
              <a:rPr lang="ru-RU" sz="2800" b="1" dirty="0" err="1">
                <a:solidFill>
                  <a:srgbClr val="002060"/>
                </a:solidFill>
              </a:rPr>
              <a:t>звичайно</a:t>
            </a:r>
            <a:r>
              <a:rPr lang="ru-RU" sz="2800" b="1" dirty="0">
                <a:solidFill>
                  <a:srgbClr val="002060"/>
                </a:solidFill>
              </a:rPr>
              <a:t>, наша… </a:t>
            </a:r>
          </a:p>
          <a:p>
            <a:r>
              <a:rPr lang="ru-RU" sz="2800" b="1" dirty="0" err="1">
                <a:solidFill>
                  <a:srgbClr val="002060"/>
                </a:solidFill>
              </a:rPr>
              <a:t>Діти</a:t>
            </a:r>
            <a:r>
              <a:rPr lang="ru-RU" sz="2800" b="1" dirty="0">
                <a:solidFill>
                  <a:srgbClr val="002060"/>
                </a:solidFill>
              </a:rPr>
              <a:t>: мама!</a:t>
            </a:r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93610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br>
              <a:rPr lang="ru-RU" dirty="0" smtClean="0"/>
            </a:br>
            <a:r>
              <a:rPr lang="ru-RU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Загадка </a:t>
            </a:r>
            <a:r>
              <a:rPr lang="ru-RU" sz="6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sz="6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669271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&amp;Bcy;&amp;lcy;&amp;ocy;&amp;gcy; - &amp;Pcy;&amp;iecy;&amp;rcy;&amp;scy;&amp;ocy;&amp;ncy;&amp;acy;&amp;lcy;&amp;softcy;&amp;ncy;&amp;ycy;&amp;jcy; &amp;scy;&amp;acy;&amp;jcy;&amp;tcy; &amp;Kcy;&amp;acy;&amp;ucy;&amp;scy;&amp;acy;&amp;rcy;&amp;icy;&amp;icy; &amp;Gcy;&amp;acy;&amp;yacy;&amp;ncy;&amp;ocy;&amp;vcy;&amp;ocy;&amp;jcy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463" y="0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1080120"/>
          </a:xfrm>
        </p:spPr>
        <p:txBody>
          <a:bodyPr>
            <a:normAutofit/>
          </a:bodyPr>
          <a:lstStyle/>
          <a:p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331640" y="1977035"/>
            <a:ext cx="6696744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r>
              <a:rPr lang="ru-RU" sz="4000" b="1" dirty="0">
                <a:solidFill>
                  <a:srgbClr val="002060"/>
                </a:solidFill>
              </a:rPr>
              <a:t>В </a:t>
            </a:r>
            <a:r>
              <a:rPr lang="ru-RU" sz="4000" b="1" dirty="0" err="1">
                <a:solidFill>
                  <a:srgbClr val="002060"/>
                </a:solidFill>
              </a:rPr>
              <a:t>Україні</a:t>
            </a:r>
            <a:r>
              <a:rPr lang="ru-RU" sz="4000" b="1" dirty="0">
                <a:solidFill>
                  <a:srgbClr val="002060"/>
                </a:solidFill>
              </a:rPr>
              <a:t> </a:t>
            </a:r>
            <a:r>
              <a:rPr lang="ru-RU" sz="4000" b="1" dirty="0" smtClean="0">
                <a:solidFill>
                  <a:srgbClr val="002060"/>
                </a:solidFill>
              </a:rPr>
              <a:t> </a:t>
            </a:r>
            <a:r>
              <a:rPr lang="ru-RU" sz="4000" b="1" dirty="0">
                <a:solidFill>
                  <a:srgbClr val="002060"/>
                </a:solidFill>
              </a:rPr>
              <a:t>Д</a:t>
            </a:r>
            <a:r>
              <a:rPr lang="ru-RU" sz="4000" b="1" dirty="0" smtClean="0">
                <a:solidFill>
                  <a:srgbClr val="002060"/>
                </a:solidFill>
              </a:rPr>
              <a:t>ень </a:t>
            </a:r>
            <a:r>
              <a:rPr lang="ru-RU" sz="4000" b="1" dirty="0" err="1" smtClean="0">
                <a:solidFill>
                  <a:srgbClr val="002060"/>
                </a:solidFill>
              </a:rPr>
              <a:t>Матері</a:t>
            </a:r>
            <a:r>
              <a:rPr lang="ru-RU" sz="4000" b="1" dirty="0" smtClean="0">
                <a:solidFill>
                  <a:srgbClr val="002060"/>
                </a:solidFill>
              </a:rPr>
              <a:t> </a:t>
            </a:r>
            <a:r>
              <a:rPr lang="ru-RU" sz="4000" b="1" dirty="0" err="1" smtClean="0">
                <a:solidFill>
                  <a:srgbClr val="002060"/>
                </a:solidFill>
              </a:rPr>
              <a:t>відзначається</a:t>
            </a:r>
            <a:r>
              <a:rPr lang="ru-RU" sz="4000" b="1" dirty="0" smtClean="0">
                <a:solidFill>
                  <a:srgbClr val="002060"/>
                </a:solidFill>
              </a:rPr>
              <a:t> </a:t>
            </a:r>
            <a:r>
              <a:rPr lang="ru-RU" sz="4000" b="1" dirty="0">
                <a:solidFill>
                  <a:srgbClr val="002060"/>
                </a:solidFill>
              </a:rPr>
              <a:t>в другу </a:t>
            </a:r>
            <a:r>
              <a:rPr lang="ru-RU" sz="4000" b="1" dirty="0" err="1">
                <a:solidFill>
                  <a:srgbClr val="002060"/>
                </a:solidFill>
              </a:rPr>
              <a:t>неділю</a:t>
            </a:r>
            <a:r>
              <a:rPr lang="ru-RU" sz="4000" b="1" dirty="0">
                <a:solidFill>
                  <a:srgbClr val="002060"/>
                </a:solidFill>
              </a:rPr>
              <a:t> </a:t>
            </a:r>
            <a:r>
              <a:rPr lang="ru-RU" sz="4000" b="1" dirty="0" err="1">
                <a:solidFill>
                  <a:srgbClr val="002060"/>
                </a:solidFill>
              </a:rPr>
              <a:t>травня</a:t>
            </a:r>
            <a:r>
              <a:rPr lang="ru-RU" sz="4000" b="1" dirty="0">
                <a:solidFill>
                  <a:srgbClr val="002060"/>
                </a:solidFill>
              </a:rPr>
              <a:t> </a:t>
            </a:r>
            <a:r>
              <a:rPr lang="ru-RU" sz="4000" b="1" dirty="0" err="1">
                <a:solidFill>
                  <a:srgbClr val="002060"/>
                </a:solidFill>
              </a:rPr>
              <a:t>відповідно</a:t>
            </a:r>
            <a:r>
              <a:rPr lang="ru-RU" sz="4000" b="1" dirty="0">
                <a:solidFill>
                  <a:srgbClr val="002060"/>
                </a:solidFill>
              </a:rPr>
              <a:t> до Указу Президента </a:t>
            </a:r>
            <a:r>
              <a:rPr lang="ru-RU" sz="4000" b="1" dirty="0" err="1">
                <a:solidFill>
                  <a:srgbClr val="002060"/>
                </a:solidFill>
              </a:rPr>
              <a:t>України</a:t>
            </a:r>
            <a:r>
              <a:rPr lang="ru-RU" sz="4000" b="1" dirty="0">
                <a:solidFill>
                  <a:srgbClr val="002060"/>
                </a:solidFill>
              </a:rPr>
              <a:t> </a:t>
            </a:r>
            <a:r>
              <a:rPr lang="ru-RU" sz="4000" b="1" dirty="0" err="1">
                <a:solidFill>
                  <a:srgbClr val="002060"/>
                </a:solidFill>
              </a:rPr>
              <a:t>від</a:t>
            </a:r>
            <a:r>
              <a:rPr lang="ru-RU" sz="4000" b="1" dirty="0">
                <a:solidFill>
                  <a:srgbClr val="002060"/>
                </a:solidFill>
              </a:rPr>
              <a:t> 10 </a:t>
            </a:r>
            <a:r>
              <a:rPr lang="ru-RU" sz="4000" b="1" dirty="0" err="1">
                <a:solidFill>
                  <a:srgbClr val="002060"/>
                </a:solidFill>
              </a:rPr>
              <a:t>травня</a:t>
            </a:r>
            <a:r>
              <a:rPr lang="ru-RU" sz="4000" b="1" dirty="0">
                <a:solidFill>
                  <a:srgbClr val="002060"/>
                </a:solidFill>
              </a:rPr>
              <a:t> 1999 року № 489/99.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843808" y="1052736"/>
            <a:ext cx="39308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uk-UA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День матері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5" name="Picture 2" descr="&amp;Bcy;&amp;lcy;&amp;ocy;&amp;gcy; - &amp;Pcy;&amp;iecy;&amp;rcy;&amp;scy;&amp;ocy;&amp;ncy;&amp;acy;&amp;lcy;&amp;softcy;&amp;ncy;&amp;ycy;&amp;jcy; &amp;scy;&amp;acy;&amp;jcy;&amp;tcy; &amp;Kcy;&amp;acy;&amp;ucy;&amp;scy;&amp;acy;&amp;rcy;&amp;icy;&amp;icy; &amp;Gcy;&amp;acy;&amp;yacy;&amp;ncy;&amp;ocy;&amp;vcy;&amp;ocy;&amp;jcy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01" y="6858001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&amp;Bcy;&amp;lcy;&amp;ocy;&amp;gcy; - &amp;Pcy;&amp;iecy;&amp;rcy;&amp;scy;&amp;ocy;&amp;ncy;&amp;acy;&amp;lcy;&amp;softcy;&amp;ncy;&amp;ycy;&amp;jcy; &amp;scy;&amp;acy;&amp;jcy;&amp;tcy; &amp;Kcy;&amp;acy;&amp;ucy;&amp;scy;&amp;acy;&amp;rcy;&amp;icy;&amp;icy; &amp;Gcy;&amp;acy;&amp;yacy;&amp;ncy;&amp;ocy;&amp;vcy;&amp;ocy;&amp;jcy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99" y="7010401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&amp;Bcy;&amp;lcy;&amp;ocy;&amp;gcy; - &amp;Pcy;&amp;iecy;&amp;rcy;&amp;scy;&amp;ocy;&amp;ncy;&amp;acy;&amp;lcy;&amp;softcy;&amp;ncy;&amp;ycy;&amp;jcy; &amp;scy;&amp;acy;&amp;jcy;&amp;tcy; &amp;Kcy;&amp;acy;&amp;ucy;&amp;scy;&amp;acy;&amp;rcy;&amp;icy;&amp;icy; &amp;Gcy;&amp;acy;&amp;yacy;&amp;ncy;&amp;ocy;&amp;vcy;&amp;ocy;&amp;jcy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299" y="7162801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1545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&amp;Bcy;&amp;lcy;&amp;ocy;&amp;gcy; - &amp;Pcy;&amp;iecy;&amp;rcy;&amp;scy;&amp;ocy;&amp;ncy;&amp;acy;&amp;lcy;&amp;softcy;&amp;ncy;&amp;ycy;&amp;jcy; &amp;scy;&amp;acy;&amp;jcy;&amp;tcy; &amp;Kcy;&amp;acy;&amp;ucy;&amp;scy;&amp;acy;&amp;rcy;&amp;icy;&amp;icy; &amp;Gcy;&amp;acy;&amp;yacy;&amp;ncy;&amp;ocy;&amp;vcy;&amp;ocy;&amp;jcy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244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4834" y="1412776"/>
            <a:ext cx="8229600" cy="45719"/>
          </a:xfrm>
        </p:spPr>
        <p:txBody>
          <a:bodyPr>
            <a:noAutofit/>
          </a:bodyPr>
          <a:lstStyle/>
          <a:p>
            <a:r>
              <a:rPr lang="uk-UA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uk-UA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uk-UA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Матеріали</a:t>
            </a:r>
            <a:r>
              <a:rPr lang="ru-RU" sz="6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sz="6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ru-RU" sz="6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331640" y="2136339"/>
            <a:ext cx="648072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800" b="1" dirty="0" err="1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Оксамито</a:t>
            </a:r>
            <a:r>
              <a:rPr lang="uk-UA" altLang="ru-RU" sz="2800" b="1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вий </a:t>
            </a:r>
            <a:r>
              <a:rPr lang="ru-RU" altLang="ru-RU" sz="2800" b="1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altLang="ru-RU" sz="2800" b="1" dirty="0" err="1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папір</a:t>
            </a:r>
            <a:r>
              <a:rPr lang="ru-RU" altLang="ru-RU" sz="2800" b="1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2800" b="1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клей ПВА,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2800" b="1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клей - </a:t>
            </a:r>
            <a:r>
              <a:rPr lang="ru-RU" altLang="ru-RU" sz="2800" b="1" dirty="0" err="1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олівець</a:t>
            </a:r>
            <a:r>
              <a:rPr lang="ru-RU" altLang="ru-RU" sz="2800" b="1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2800" b="1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кисть,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2800" b="1" dirty="0" err="1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насіння</a:t>
            </a:r>
            <a:r>
              <a:rPr lang="ru-RU" altLang="ru-RU" sz="2800" b="1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altLang="ru-RU" sz="2800" b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гороху, </a:t>
            </a:r>
            <a:endParaRPr lang="ru-RU" altLang="ru-RU" sz="2800" b="1" dirty="0">
              <a:solidFill>
                <a:srgbClr val="00206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2800" b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перловка</a:t>
            </a:r>
            <a:r>
              <a:rPr lang="ru-RU" altLang="ru-RU" sz="2800" b="1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2800" b="1" dirty="0" err="1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паличка</a:t>
            </a:r>
            <a:r>
              <a:rPr lang="ru-RU" altLang="ru-RU" sz="2800" b="1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uk-UA" altLang="ru-RU" sz="2800" b="1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altLang="ru-RU" sz="2800" b="1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для укладки зерен,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2800" b="1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рамка для </a:t>
            </a:r>
            <a:r>
              <a:rPr lang="ru-RU" altLang="ru-RU" sz="2800" b="1" dirty="0" err="1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оформлення</a:t>
            </a:r>
            <a:r>
              <a:rPr lang="ru-RU" altLang="ru-RU" sz="2800" b="1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altLang="ru-RU" sz="2800" b="1" dirty="0" err="1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картини</a:t>
            </a:r>
            <a:r>
              <a:rPr lang="ru-RU" altLang="ru-RU" sz="2800" b="1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lang="ru-RU" alt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479634" y="2967335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85173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&amp;Bcy;&amp;lcy;&amp;ocy;&amp;gcy; - &amp;Pcy;&amp;iecy;&amp;rcy;&amp;scy;&amp;ocy;&amp;ncy;&amp;acy;&amp;lcy;&amp;softcy;&amp;ncy;&amp;ycy;&amp;jcy; &amp;scy;&amp;acy;&amp;jcy;&amp;tcy; &amp;Kcy;&amp;acy;&amp;ucy;&amp;scy;&amp;acy;&amp;rcy;&amp;icy;&amp;icy; &amp;Gcy;&amp;acy;&amp;yacy;&amp;ncy;&amp;ocy;&amp;vcy;&amp;ocy;&amp;jcy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677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978000" y="520511"/>
            <a:ext cx="7200800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4000" dirty="0" smtClean="0"/>
              <a:t>   </a:t>
            </a:r>
            <a:r>
              <a:rPr lang="uk-UA" sz="40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Павила</a:t>
            </a:r>
            <a:r>
              <a:rPr lang="uk-UA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техніки безпеки </a:t>
            </a:r>
          </a:p>
          <a:p>
            <a:pPr algn="ctr"/>
            <a:r>
              <a:rPr lang="uk-UA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І гігієни праці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endParaRPr lang="ru-RU" dirty="0"/>
          </a:p>
          <a:p>
            <a:r>
              <a:rPr lang="uk-UA" dirty="0"/>
              <a:t> </a:t>
            </a:r>
            <a:r>
              <a:rPr lang="ru-RU" dirty="0"/>
              <a:t> </a:t>
            </a:r>
            <a:r>
              <a:rPr lang="ru-RU" sz="2400" b="1" dirty="0">
                <a:solidFill>
                  <a:srgbClr val="002060"/>
                </a:solidFill>
              </a:rPr>
              <a:t>Роботу </a:t>
            </a:r>
            <a:r>
              <a:rPr lang="ru-RU" sz="2400" b="1" dirty="0" err="1">
                <a:solidFill>
                  <a:srgbClr val="002060"/>
                </a:solidFill>
              </a:rPr>
              <a:t>розпочинай</a:t>
            </a:r>
            <a:r>
              <a:rPr lang="ru-RU" sz="2400" b="1" dirty="0">
                <a:solidFill>
                  <a:srgbClr val="002060"/>
                </a:solidFill>
              </a:rPr>
              <a:t> </a:t>
            </a:r>
            <a:r>
              <a:rPr lang="ru-RU" sz="2400" b="1" dirty="0" err="1">
                <a:solidFill>
                  <a:srgbClr val="002060"/>
                </a:solidFill>
              </a:rPr>
              <a:t>лише</a:t>
            </a:r>
            <a:r>
              <a:rPr lang="ru-RU" sz="2400" b="1" dirty="0">
                <a:solidFill>
                  <a:srgbClr val="002060"/>
                </a:solidFill>
              </a:rPr>
              <a:t> з </a:t>
            </a:r>
            <a:r>
              <a:rPr lang="ru-RU" sz="2400" b="1" dirty="0" err="1">
                <a:solidFill>
                  <a:srgbClr val="002060"/>
                </a:solidFill>
              </a:rPr>
              <a:t>дозволу</a:t>
            </a:r>
            <a:r>
              <a:rPr lang="ru-RU" sz="2400" b="1" dirty="0">
                <a:solidFill>
                  <a:srgbClr val="002060"/>
                </a:solidFill>
              </a:rPr>
              <a:t> </a:t>
            </a:r>
            <a:r>
              <a:rPr lang="ru-RU" sz="2400" b="1" dirty="0" err="1">
                <a:solidFill>
                  <a:srgbClr val="002060"/>
                </a:solidFill>
              </a:rPr>
              <a:t>вчителя</a:t>
            </a:r>
            <a:r>
              <a:rPr lang="ru-RU" sz="2400" b="1" dirty="0">
                <a:solidFill>
                  <a:srgbClr val="002060"/>
                </a:solidFill>
              </a:rPr>
              <a:t>. </a:t>
            </a:r>
            <a:r>
              <a:rPr lang="uk-UA" sz="2400" b="1" dirty="0">
                <a:solidFill>
                  <a:srgbClr val="002060"/>
                </a:solidFill>
              </a:rPr>
              <a:t> </a:t>
            </a:r>
            <a:endParaRPr lang="ru-RU" sz="2400" b="1" dirty="0">
              <a:solidFill>
                <a:srgbClr val="002060"/>
              </a:solidFill>
            </a:endParaRPr>
          </a:p>
          <a:p>
            <a:r>
              <a:rPr lang="ru-RU" sz="2400" b="1" dirty="0">
                <a:solidFill>
                  <a:srgbClr val="002060"/>
                </a:solidFill>
              </a:rPr>
              <a:t> </a:t>
            </a:r>
            <a:r>
              <a:rPr lang="ru-RU" sz="2400" b="1" dirty="0" err="1">
                <a:solidFill>
                  <a:srgbClr val="002060"/>
                </a:solidFill>
              </a:rPr>
              <a:t>Користуйся</a:t>
            </a:r>
            <a:r>
              <a:rPr lang="ru-RU" sz="2400" b="1" dirty="0">
                <a:solidFill>
                  <a:srgbClr val="002060"/>
                </a:solidFill>
              </a:rPr>
              <a:t> </a:t>
            </a:r>
            <a:r>
              <a:rPr lang="ru-RU" sz="2400" b="1" dirty="0" err="1">
                <a:solidFill>
                  <a:srgbClr val="002060"/>
                </a:solidFill>
              </a:rPr>
              <a:t>прийомами</a:t>
            </a:r>
            <a:r>
              <a:rPr lang="ru-RU" sz="2400" b="1" dirty="0">
                <a:solidFill>
                  <a:srgbClr val="002060"/>
                </a:solidFill>
              </a:rPr>
              <a:t> </a:t>
            </a:r>
            <a:r>
              <a:rPr lang="ru-RU" sz="2400" b="1" dirty="0" err="1">
                <a:solidFill>
                  <a:srgbClr val="002060"/>
                </a:solidFill>
              </a:rPr>
              <a:t>роботи</a:t>
            </a:r>
            <a:r>
              <a:rPr lang="ru-RU" sz="2400" b="1" dirty="0">
                <a:solidFill>
                  <a:srgbClr val="002060"/>
                </a:solidFill>
              </a:rPr>
              <a:t>, як показав учитель.</a:t>
            </a:r>
            <a:r>
              <a:rPr lang="uk-UA" sz="2400" b="1" dirty="0">
                <a:solidFill>
                  <a:srgbClr val="002060"/>
                </a:solidFill>
              </a:rPr>
              <a:t> </a:t>
            </a:r>
            <a:endParaRPr lang="ru-RU" sz="2400" b="1" dirty="0">
              <a:solidFill>
                <a:srgbClr val="002060"/>
              </a:solidFill>
            </a:endParaRPr>
          </a:p>
          <a:p>
            <a:r>
              <a:rPr lang="ru-RU" sz="2400" b="1" dirty="0">
                <a:solidFill>
                  <a:srgbClr val="002060"/>
                </a:solidFill>
              </a:rPr>
              <a:t> У </a:t>
            </a:r>
            <a:r>
              <a:rPr lang="ru-RU" sz="2400" b="1" dirty="0" err="1">
                <a:solidFill>
                  <a:srgbClr val="002060"/>
                </a:solidFill>
              </a:rPr>
              <a:t>процесі</a:t>
            </a:r>
            <a:r>
              <a:rPr lang="ru-RU" sz="2400" b="1" dirty="0">
                <a:solidFill>
                  <a:srgbClr val="002060"/>
                </a:solidFill>
              </a:rPr>
              <a:t> </a:t>
            </a:r>
            <a:r>
              <a:rPr lang="ru-RU" sz="2400" b="1" dirty="0" err="1">
                <a:solidFill>
                  <a:srgbClr val="002060"/>
                </a:solidFill>
              </a:rPr>
              <a:t>роботи</a:t>
            </a:r>
            <a:r>
              <a:rPr lang="ru-RU" sz="2400" b="1" dirty="0">
                <a:solidFill>
                  <a:srgbClr val="002060"/>
                </a:solidFill>
              </a:rPr>
              <a:t> не </a:t>
            </a:r>
            <a:r>
              <a:rPr lang="ru-RU" sz="2400" b="1" dirty="0" err="1">
                <a:solidFill>
                  <a:srgbClr val="002060"/>
                </a:solidFill>
              </a:rPr>
              <a:t>відволікайся</a:t>
            </a:r>
            <a:r>
              <a:rPr lang="ru-RU" sz="2400" b="1" dirty="0">
                <a:solidFill>
                  <a:srgbClr val="002060"/>
                </a:solidFill>
              </a:rPr>
              <a:t> </a:t>
            </a:r>
            <a:r>
              <a:rPr lang="ru-RU" sz="2400" b="1" dirty="0" err="1">
                <a:solidFill>
                  <a:srgbClr val="002060"/>
                </a:solidFill>
              </a:rPr>
              <a:t>побічними</a:t>
            </a:r>
            <a:r>
              <a:rPr lang="ru-RU" sz="2400" b="1" dirty="0">
                <a:solidFill>
                  <a:srgbClr val="002060"/>
                </a:solidFill>
              </a:rPr>
              <a:t> справами. </a:t>
            </a:r>
            <a:r>
              <a:rPr lang="uk-UA" sz="2400" b="1" dirty="0">
                <a:solidFill>
                  <a:srgbClr val="002060"/>
                </a:solidFill>
              </a:rPr>
              <a:t> </a:t>
            </a:r>
            <a:endParaRPr lang="ru-RU" sz="2400" b="1" dirty="0">
              <a:solidFill>
                <a:srgbClr val="002060"/>
              </a:solidFill>
            </a:endParaRPr>
          </a:p>
          <a:p>
            <a:r>
              <a:rPr lang="ru-RU" sz="2400" b="1" dirty="0">
                <a:solidFill>
                  <a:srgbClr val="002060"/>
                </a:solidFill>
              </a:rPr>
              <a:t> Будь </a:t>
            </a:r>
            <a:r>
              <a:rPr lang="ru-RU" sz="2400" b="1" dirty="0" err="1">
                <a:solidFill>
                  <a:srgbClr val="002060"/>
                </a:solidFill>
              </a:rPr>
              <a:t>обережним</a:t>
            </a:r>
            <a:r>
              <a:rPr lang="ru-RU" sz="2400" b="1" dirty="0">
                <a:solidFill>
                  <a:srgbClr val="002060"/>
                </a:solidFill>
              </a:rPr>
              <a:t> з </a:t>
            </a:r>
            <a:r>
              <a:rPr lang="ru-RU" sz="2400" b="1" dirty="0" err="1">
                <a:solidFill>
                  <a:srgbClr val="002060"/>
                </a:solidFill>
              </a:rPr>
              <a:t>ножицями</a:t>
            </a:r>
            <a:r>
              <a:rPr lang="ru-RU" sz="2400" b="1" dirty="0">
                <a:solidFill>
                  <a:srgbClr val="002060"/>
                </a:solidFill>
              </a:rPr>
              <a:t>.</a:t>
            </a:r>
            <a:r>
              <a:rPr lang="uk-UA" sz="2400" b="1" dirty="0">
                <a:solidFill>
                  <a:srgbClr val="002060"/>
                </a:solidFill>
              </a:rPr>
              <a:t> </a:t>
            </a:r>
            <a:endParaRPr lang="ru-RU" sz="2400" b="1" dirty="0">
              <a:solidFill>
                <a:srgbClr val="002060"/>
              </a:solidFill>
            </a:endParaRPr>
          </a:p>
          <a:p>
            <a:r>
              <a:rPr lang="ru-RU" sz="2400" b="1" dirty="0">
                <a:solidFill>
                  <a:srgbClr val="002060"/>
                </a:solidFill>
              </a:rPr>
              <a:t> </a:t>
            </a:r>
            <a:r>
              <a:rPr lang="ru-RU" sz="2400" b="1" dirty="0" err="1">
                <a:solidFill>
                  <a:srgbClr val="002060"/>
                </a:solidFill>
              </a:rPr>
              <a:t>Під</a:t>
            </a:r>
            <a:r>
              <a:rPr lang="ru-RU" sz="2400" b="1" dirty="0">
                <a:solidFill>
                  <a:srgbClr val="002060"/>
                </a:solidFill>
              </a:rPr>
              <a:t> час </a:t>
            </a:r>
            <a:r>
              <a:rPr lang="ru-RU" sz="2400" b="1" dirty="0" err="1">
                <a:solidFill>
                  <a:srgbClr val="002060"/>
                </a:solidFill>
              </a:rPr>
              <a:t>роботи</a:t>
            </a:r>
            <a:r>
              <a:rPr lang="ru-RU" sz="2400" b="1" dirty="0">
                <a:solidFill>
                  <a:srgbClr val="002060"/>
                </a:solidFill>
              </a:rPr>
              <a:t> з </a:t>
            </a:r>
            <a:r>
              <a:rPr lang="ru-RU" sz="2400" b="1" dirty="0" err="1">
                <a:solidFill>
                  <a:srgbClr val="002060"/>
                </a:solidFill>
              </a:rPr>
              <a:t>клеєм</a:t>
            </a:r>
            <a:r>
              <a:rPr lang="ru-RU" sz="2400" b="1" dirty="0">
                <a:solidFill>
                  <a:srgbClr val="002060"/>
                </a:solidFill>
              </a:rPr>
              <a:t>, </a:t>
            </a:r>
            <a:r>
              <a:rPr lang="ru-RU" sz="2400" b="1" dirty="0" err="1">
                <a:solidFill>
                  <a:srgbClr val="002060"/>
                </a:solidFill>
              </a:rPr>
              <a:t>користуйся</a:t>
            </a:r>
            <a:r>
              <a:rPr lang="ru-RU" sz="2400" b="1" dirty="0">
                <a:solidFill>
                  <a:srgbClr val="002060"/>
                </a:solidFill>
              </a:rPr>
              <a:t> </a:t>
            </a:r>
            <a:r>
              <a:rPr lang="ru-RU" sz="2400" b="1" dirty="0" err="1">
                <a:solidFill>
                  <a:srgbClr val="002060"/>
                </a:solidFill>
              </a:rPr>
              <a:t>пензликом</a:t>
            </a:r>
            <a:r>
              <a:rPr lang="ru-RU" sz="2400" b="1" dirty="0">
                <a:solidFill>
                  <a:srgbClr val="002060"/>
                </a:solidFill>
              </a:rPr>
              <a:t>.</a:t>
            </a:r>
            <a:r>
              <a:rPr lang="uk-UA" sz="2400" b="1" dirty="0">
                <a:solidFill>
                  <a:srgbClr val="002060"/>
                </a:solidFill>
              </a:rPr>
              <a:t> </a:t>
            </a:r>
            <a:endParaRPr lang="ru-RU" sz="2400" b="1" dirty="0">
              <a:solidFill>
                <a:srgbClr val="002060"/>
              </a:solidFill>
            </a:endParaRPr>
          </a:p>
          <a:p>
            <a:r>
              <a:rPr lang="ru-RU" sz="2400" b="1" dirty="0">
                <a:solidFill>
                  <a:srgbClr val="002060"/>
                </a:solidFill>
              </a:rPr>
              <a:t> </a:t>
            </a:r>
            <a:r>
              <a:rPr lang="ru-RU" sz="2400" b="1" dirty="0" err="1">
                <a:solidFill>
                  <a:srgbClr val="002060"/>
                </a:solidFill>
              </a:rPr>
              <a:t>Під</a:t>
            </a:r>
            <a:r>
              <a:rPr lang="ru-RU" sz="2400" b="1" dirty="0">
                <a:solidFill>
                  <a:srgbClr val="002060"/>
                </a:solidFill>
              </a:rPr>
              <a:t> час </a:t>
            </a:r>
            <a:r>
              <a:rPr lang="ru-RU" sz="2400" b="1" dirty="0" err="1">
                <a:solidFill>
                  <a:srgbClr val="002060"/>
                </a:solidFill>
              </a:rPr>
              <a:t>роботи</a:t>
            </a:r>
            <a:r>
              <a:rPr lang="ru-RU" sz="2400" b="1" dirty="0">
                <a:solidFill>
                  <a:srgbClr val="002060"/>
                </a:solidFill>
              </a:rPr>
              <a:t> </a:t>
            </a:r>
            <a:r>
              <a:rPr lang="ru-RU" sz="2400" b="1" dirty="0" err="1">
                <a:solidFill>
                  <a:srgbClr val="002060"/>
                </a:solidFill>
              </a:rPr>
              <a:t>тримай</a:t>
            </a:r>
            <a:r>
              <a:rPr lang="ru-RU" sz="2400" b="1" dirty="0">
                <a:solidFill>
                  <a:srgbClr val="002060"/>
                </a:solidFill>
              </a:rPr>
              <a:t> </a:t>
            </a:r>
            <a:r>
              <a:rPr lang="ru-RU" sz="2400" b="1" dirty="0" err="1">
                <a:solidFill>
                  <a:srgbClr val="002060"/>
                </a:solidFill>
              </a:rPr>
              <a:t>своє</a:t>
            </a:r>
            <a:r>
              <a:rPr lang="ru-RU" sz="2400" b="1" dirty="0">
                <a:solidFill>
                  <a:srgbClr val="002060"/>
                </a:solidFill>
              </a:rPr>
              <a:t> </a:t>
            </a:r>
            <a:r>
              <a:rPr lang="ru-RU" sz="2400" b="1" dirty="0" err="1">
                <a:solidFill>
                  <a:srgbClr val="002060"/>
                </a:solidFill>
              </a:rPr>
              <a:t>робоче</a:t>
            </a:r>
            <a:r>
              <a:rPr lang="ru-RU" sz="2400" b="1" dirty="0">
                <a:solidFill>
                  <a:srgbClr val="002060"/>
                </a:solidFill>
              </a:rPr>
              <a:t> </a:t>
            </a:r>
            <a:r>
              <a:rPr lang="ru-RU" sz="2400" b="1" dirty="0" err="1">
                <a:solidFill>
                  <a:srgbClr val="002060"/>
                </a:solidFill>
              </a:rPr>
              <a:t>місце</a:t>
            </a:r>
            <a:r>
              <a:rPr lang="ru-RU" sz="2400" b="1" dirty="0">
                <a:solidFill>
                  <a:srgbClr val="002060"/>
                </a:solidFill>
              </a:rPr>
              <a:t> у </a:t>
            </a:r>
            <a:r>
              <a:rPr lang="ru-RU" sz="2400" b="1" dirty="0" err="1">
                <a:solidFill>
                  <a:srgbClr val="002060"/>
                </a:solidFill>
              </a:rPr>
              <a:t>належному</a:t>
            </a:r>
            <a:r>
              <a:rPr lang="ru-RU" sz="2400" b="1" dirty="0">
                <a:solidFill>
                  <a:srgbClr val="002060"/>
                </a:solidFill>
              </a:rPr>
              <a:t> порядку. </a:t>
            </a:r>
            <a:r>
              <a:rPr lang="uk-UA" sz="2400" b="1" dirty="0">
                <a:solidFill>
                  <a:srgbClr val="002060"/>
                </a:solidFill>
              </a:rPr>
              <a:t> </a:t>
            </a:r>
            <a:endParaRPr lang="ru-RU" sz="2400" b="1" dirty="0">
              <a:solidFill>
                <a:srgbClr val="002060"/>
              </a:solidFill>
            </a:endParaRPr>
          </a:p>
          <a:p>
            <a:r>
              <a:rPr lang="ru-RU" sz="2400" b="1" dirty="0">
                <a:solidFill>
                  <a:srgbClr val="002060"/>
                </a:solidFill>
              </a:rPr>
              <a:t> Не </a:t>
            </a:r>
            <a:r>
              <a:rPr lang="ru-RU" sz="2400" b="1" dirty="0" err="1">
                <a:solidFill>
                  <a:srgbClr val="002060"/>
                </a:solidFill>
              </a:rPr>
              <a:t>змітай</a:t>
            </a:r>
            <a:r>
              <a:rPr lang="ru-RU" sz="2400" b="1" dirty="0">
                <a:solidFill>
                  <a:srgbClr val="002060"/>
                </a:solidFill>
              </a:rPr>
              <a:t> </a:t>
            </a:r>
            <a:r>
              <a:rPr lang="ru-RU" sz="2400" b="1" dirty="0" err="1">
                <a:solidFill>
                  <a:srgbClr val="002060"/>
                </a:solidFill>
              </a:rPr>
              <a:t>сміття</a:t>
            </a:r>
            <a:r>
              <a:rPr lang="ru-RU" sz="2400" b="1" dirty="0">
                <a:solidFill>
                  <a:srgbClr val="002060"/>
                </a:solidFill>
              </a:rPr>
              <a:t> з </a:t>
            </a:r>
            <a:r>
              <a:rPr lang="ru-RU" sz="2400" b="1" dirty="0" err="1">
                <a:solidFill>
                  <a:srgbClr val="002060"/>
                </a:solidFill>
              </a:rPr>
              <a:t>парти</a:t>
            </a:r>
            <a:r>
              <a:rPr lang="ru-RU" sz="2400" b="1" dirty="0">
                <a:solidFill>
                  <a:srgbClr val="002060"/>
                </a:solidFill>
              </a:rPr>
              <a:t> рукою, для </a:t>
            </a:r>
            <a:r>
              <a:rPr lang="ru-RU" sz="2400" b="1" dirty="0" err="1">
                <a:solidFill>
                  <a:srgbClr val="002060"/>
                </a:solidFill>
              </a:rPr>
              <a:t>цього</a:t>
            </a:r>
            <a:r>
              <a:rPr lang="ru-RU" sz="2400" b="1" dirty="0">
                <a:solidFill>
                  <a:srgbClr val="002060"/>
                </a:solidFill>
              </a:rPr>
              <a:t> є </a:t>
            </a:r>
            <a:r>
              <a:rPr lang="ru-RU" sz="2400" b="1" dirty="0" err="1">
                <a:solidFill>
                  <a:srgbClr val="002060"/>
                </a:solidFill>
              </a:rPr>
              <a:t>волога</a:t>
            </a:r>
            <a:r>
              <a:rPr lang="ru-RU" sz="2400" b="1" dirty="0">
                <a:solidFill>
                  <a:srgbClr val="002060"/>
                </a:solidFill>
              </a:rPr>
              <a:t> </a:t>
            </a:r>
            <a:r>
              <a:rPr lang="ru-RU" sz="2400" b="1" dirty="0" err="1">
                <a:solidFill>
                  <a:srgbClr val="002060"/>
                </a:solidFill>
              </a:rPr>
              <a:t>серветка</a:t>
            </a:r>
            <a:r>
              <a:rPr lang="ru-RU" sz="2400" b="1" dirty="0">
                <a:solidFill>
                  <a:srgbClr val="002060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4721936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&amp;Bcy;&amp;lcy;&amp;ocy;&amp;gcy; - &amp;Pcy;&amp;iecy;&amp;rcy;&amp;scy;&amp;ocy;&amp;ncy;&amp;acy;&amp;lcy;&amp;softcy;&amp;ncy;&amp;ycy;&amp;jcy; &amp;scy;&amp;acy;&amp;jcy;&amp;tcy; &amp;Kcy;&amp;acy;&amp;ucy;&amp;scy;&amp;acy;&amp;rcy;&amp;icy;&amp;icy; &amp;Gcy;&amp;acy;&amp;yacy;&amp;ncy;&amp;ocy;&amp;vcy;&amp;ocy;&amp;jcy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8597" y="-42334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rmAutofit fontScale="90000"/>
          </a:bodyPr>
          <a:lstStyle/>
          <a:p>
            <a:r>
              <a:rPr lang="uk-UA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uk-UA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uk-UA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uk-UA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uk-UA" sz="53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Правила користування </a:t>
            </a:r>
            <a:r>
              <a:rPr lang="uk-UA" sz="53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клеєм</a:t>
            </a:r>
            <a:r>
              <a:rPr lang="ru-RU" sz="53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sz="53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99591" y="1772816"/>
            <a:ext cx="7364231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002060"/>
                </a:solidFill>
              </a:rPr>
              <a:t>1. Клей треба </a:t>
            </a:r>
            <a:r>
              <a:rPr lang="ru-RU" sz="2800" b="1" dirty="0" err="1">
                <a:solidFill>
                  <a:srgbClr val="002060"/>
                </a:solidFill>
              </a:rPr>
              <a:t>наносити</a:t>
            </a:r>
            <a:r>
              <a:rPr lang="ru-RU" sz="2800" b="1" dirty="0">
                <a:solidFill>
                  <a:srgbClr val="002060"/>
                </a:solidFill>
              </a:rPr>
              <a:t> </a:t>
            </a:r>
            <a:r>
              <a:rPr lang="ru-RU" sz="2800" b="1" dirty="0" err="1">
                <a:solidFill>
                  <a:srgbClr val="002060"/>
                </a:solidFill>
              </a:rPr>
              <a:t>пензликом</a:t>
            </a:r>
            <a:r>
              <a:rPr lang="ru-RU" sz="2800" b="1" dirty="0">
                <a:solidFill>
                  <a:srgbClr val="002060"/>
                </a:solidFill>
              </a:rPr>
              <a:t> </a:t>
            </a:r>
            <a:r>
              <a:rPr lang="ru-RU" sz="2800" b="1" dirty="0" err="1">
                <a:solidFill>
                  <a:srgbClr val="002060"/>
                </a:solidFill>
              </a:rPr>
              <a:t>від</a:t>
            </a:r>
            <a:r>
              <a:rPr lang="ru-RU" sz="2800" b="1" dirty="0">
                <a:solidFill>
                  <a:srgbClr val="002060"/>
                </a:solidFill>
              </a:rPr>
              <a:t> </a:t>
            </a:r>
            <a:r>
              <a:rPr lang="ru-RU" sz="2800" b="1" dirty="0" err="1">
                <a:solidFill>
                  <a:srgbClr val="002060"/>
                </a:solidFill>
              </a:rPr>
              <a:t>середини</a:t>
            </a:r>
            <a:r>
              <a:rPr lang="ru-RU" sz="2800" b="1" dirty="0">
                <a:solidFill>
                  <a:srgbClr val="002060"/>
                </a:solidFill>
              </a:rPr>
              <a:t> до </a:t>
            </a:r>
            <a:r>
              <a:rPr lang="ru-RU" sz="2800" b="1" dirty="0" err="1">
                <a:solidFill>
                  <a:srgbClr val="002060"/>
                </a:solidFill>
              </a:rPr>
              <a:t>країв</a:t>
            </a:r>
            <a:r>
              <a:rPr lang="ru-RU" sz="2800" b="1" dirty="0">
                <a:solidFill>
                  <a:srgbClr val="002060"/>
                </a:solidFill>
              </a:rPr>
              <a:t>.</a:t>
            </a:r>
          </a:p>
          <a:p>
            <a:r>
              <a:rPr lang="ru-RU" sz="2800" b="1" dirty="0">
                <a:solidFill>
                  <a:srgbClr val="002060"/>
                </a:solidFill>
              </a:rPr>
              <a:t>2. При </a:t>
            </a:r>
            <a:r>
              <a:rPr lang="ru-RU" sz="2800" b="1" dirty="0" err="1">
                <a:solidFill>
                  <a:srgbClr val="002060"/>
                </a:solidFill>
              </a:rPr>
              <a:t>потраплянні</a:t>
            </a:r>
            <a:r>
              <a:rPr lang="ru-RU" sz="2800" b="1" dirty="0">
                <a:solidFill>
                  <a:srgbClr val="002060"/>
                </a:solidFill>
              </a:rPr>
              <a:t> клею на </a:t>
            </a:r>
            <a:r>
              <a:rPr lang="ru-RU" sz="2800" b="1" dirty="0" err="1">
                <a:solidFill>
                  <a:srgbClr val="002060"/>
                </a:solidFill>
              </a:rPr>
              <a:t>одяг</a:t>
            </a:r>
            <a:r>
              <a:rPr lang="ru-RU" sz="2800" b="1" dirty="0">
                <a:solidFill>
                  <a:srgbClr val="002060"/>
                </a:solidFill>
              </a:rPr>
              <a:t> </a:t>
            </a:r>
            <a:r>
              <a:rPr lang="ru-RU" sz="2800" b="1" dirty="0" err="1">
                <a:solidFill>
                  <a:srgbClr val="002060"/>
                </a:solidFill>
              </a:rPr>
              <a:t>його</a:t>
            </a:r>
            <a:r>
              <a:rPr lang="ru-RU" sz="2800" b="1" dirty="0">
                <a:solidFill>
                  <a:srgbClr val="002060"/>
                </a:solidFill>
              </a:rPr>
              <a:t> </a:t>
            </a:r>
            <a:r>
              <a:rPr lang="ru-RU" sz="2800" b="1" dirty="0" err="1">
                <a:solidFill>
                  <a:srgbClr val="002060"/>
                </a:solidFill>
              </a:rPr>
              <a:t>слід</a:t>
            </a:r>
            <a:r>
              <a:rPr lang="ru-RU" sz="2800" b="1" dirty="0">
                <a:solidFill>
                  <a:srgbClr val="002060"/>
                </a:solidFill>
              </a:rPr>
              <a:t> </a:t>
            </a:r>
            <a:r>
              <a:rPr lang="ru-RU" sz="2800" b="1" dirty="0" err="1">
                <a:solidFill>
                  <a:srgbClr val="002060"/>
                </a:solidFill>
              </a:rPr>
              <a:t>негайно</a:t>
            </a:r>
            <a:r>
              <a:rPr lang="ru-RU" sz="2800" b="1" dirty="0">
                <a:solidFill>
                  <a:srgbClr val="002060"/>
                </a:solidFill>
              </a:rPr>
              <a:t> </a:t>
            </a:r>
            <a:r>
              <a:rPr lang="ru-RU" sz="2800" b="1" dirty="0" err="1">
                <a:solidFill>
                  <a:srgbClr val="002060"/>
                </a:solidFill>
              </a:rPr>
              <a:t>змити</a:t>
            </a:r>
            <a:r>
              <a:rPr lang="ru-RU" sz="2800" b="1" dirty="0">
                <a:solidFill>
                  <a:srgbClr val="002060"/>
                </a:solidFill>
              </a:rPr>
              <a:t> водою.</a:t>
            </a:r>
          </a:p>
          <a:p>
            <a:r>
              <a:rPr lang="ru-RU" sz="2800" b="1" dirty="0">
                <a:solidFill>
                  <a:srgbClr val="002060"/>
                </a:solidFill>
              </a:rPr>
              <a:t>3. Для </a:t>
            </a:r>
            <a:r>
              <a:rPr lang="ru-RU" sz="2800" b="1" dirty="0" err="1">
                <a:solidFill>
                  <a:srgbClr val="002060"/>
                </a:solidFill>
              </a:rPr>
              <a:t>притискання</a:t>
            </a:r>
            <a:r>
              <a:rPr lang="ru-RU" sz="2800" b="1" dirty="0">
                <a:solidFill>
                  <a:srgbClr val="002060"/>
                </a:solidFill>
              </a:rPr>
              <a:t> </a:t>
            </a:r>
            <a:r>
              <a:rPr lang="ru-RU" sz="2800" b="1" dirty="0" err="1">
                <a:solidFill>
                  <a:srgbClr val="002060"/>
                </a:solidFill>
              </a:rPr>
              <a:t>елементів</a:t>
            </a:r>
            <a:r>
              <a:rPr lang="ru-RU" sz="2800" b="1" dirty="0">
                <a:solidFill>
                  <a:srgbClr val="002060"/>
                </a:solidFill>
              </a:rPr>
              <a:t> </a:t>
            </a:r>
            <a:r>
              <a:rPr lang="ru-RU" sz="2800" b="1" dirty="0" err="1">
                <a:solidFill>
                  <a:srgbClr val="002060"/>
                </a:solidFill>
              </a:rPr>
              <a:t>аплікації</a:t>
            </a:r>
            <a:r>
              <a:rPr lang="ru-RU" sz="2800" b="1" dirty="0">
                <a:solidFill>
                  <a:srgbClr val="002060"/>
                </a:solidFill>
              </a:rPr>
              <a:t> і </a:t>
            </a:r>
            <a:r>
              <a:rPr lang="ru-RU" sz="2800" b="1" dirty="0" err="1">
                <a:solidFill>
                  <a:srgbClr val="002060"/>
                </a:solidFill>
              </a:rPr>
              <a:t>витирання</a:t>
            </a:r>
            <a:r>
              <a:rPr lang="ru-RU" sz="2800" b="1" dirty="0">
                <a:solidFill>
                  <a:srgbClr val="002060"/>
                </a:solidFill>
              </a:rPr>
              <a:t> рук треба </a:t>
            </a:r>
            <a:r>
              <a:rPr lang="ru-RU" sz="2800" b="1" dirty="0" err="1">
                <a:solidFill>
                  <a:srgbClr val="002060"/>
                </a:solidFill>
              </a:rPr>
              <a:t>користуватися</a:t>
            </a:r>
            <a:r>
              <a:rPr lang="ru-RU" sz="2800" b="1" dirty="0">
                <a:solidFill>
                  <a:srgbClr val="002060"/>
                </a:solidFill>
              </a:rPr>
              <a:t>   </a:t>
            </a:r>
            <a:r>
              <a:rPr lang="ru-RU" sz="2800" b="1" dirty="0" err="1">
                <a:solidFill>
                  <a:srgbClr val="002060"/>
                </a:solidFill>
              </a:rPr>
              <a:t>серветкою</a:t>
            </a:r>
            <a:r>
              <a:rPr lang="ru-RU" sz="2800" b="1" dirty="0">
                <a:solidFill>
                  <a:srgbClr val="002060"/>
                </a:solidFill>
              </a:rPr>
              <a:t>.</a:t>
            </a:r>
          </a:p>
          <a:p>
            <a:r>
              <a:rPr lang="ru-RU" sz="2800" b="1" dirty="0">
                <a:solidFill>
                  <a:srgbClr val="002060"/>
                </a:solidFill>
              </a:rPr>
              <a:t>4. </a:t>
            </a:r>
            <a:r>
              <a:rPr lang="ru-RU" sz="2800" b="1" dirty="0" err="1">
                <a:solidFill>
                  <a:srgbClr val="002060"/>
                </a:solidFill>
              </a:rPr>
              <a:t>Закінчивши</a:t>
            </a:r>
            <a:r>
              <a:rPr lang="ru-RU" sz="2800" b="1" dirty="0">
                <a:solidFill>
                  <a:srgbClr val="002060"/>
                </a:solidFill>
              </a:rPr>
              <a:t> роботу, клей </a:t>
            </a:r>
            <a:r>
              <a:rPr lang="ru-RU" sz="2800" b="1" dirty="0" err="1">
                <a:solidFill>
                  <a:srgbClr val="002060"/>
                </a:solidFill>
              </a:rPr>
              <a:t>потрібно</a:t>
            </a:r>
            <a:r>
              <a:rPr lang="ru-RU" sz="2800" b="1" dirty="0">
                <a:solidFill>
                  <a:srgbClr val="002060"/>
                </a:solidFill>
              </a:rPr>
              <a:t> </a:t>
            </a:r>
            <a:r>
              <a:rPr lang="ru-RU" sz="2800" b="1" dirty="0" err="1">
                <a:solidFill>
                  <a:srgbClr val="002060"/>
                </a:solidFill>
              </a:rPr>
              <a:t>щільно</a:t>
            </a:r>
            <a:r>
              <a:rPr lang="ru-RU" sz="2800" b="1" dirty="0">
                <a:solidFill>
                  <a:srgbClr val="002060"/>
                </a:solidFill>
              </a:rPr>
              <a:t> </a:t>
            </a:r>
            <a:r>
              <a:rPr lang="ru-RU" sz="2800" b="1" dirty="0" err="1">
                <a:solidFill>
                  <a:srgbClr val="002060"/>
                </a:solidFill>
              </a:rPr>
              <a:t>закрити</a:t>
            </a:r>
            <a:r>
              <a:rPr lang="ru-RU" sz="2800" b="1" dirty="0">
                <a:solidFill>
                  <a:srgbClr val="002060"/>
                </a:solidFill>
              </a:rPr>
              <a:t>, </a:t>
            </a:r>
            <a:r>
              <a:rPr lang="ru-RU" sz="2800" b="1" dirty="0" err="1">
                <a:solidFill>
                  <a:srgbClr val="002060"/>
                </a:solidFill>
              </a:rPr>
              <a:t>пензлик</a:t>
            </a:r>
            <a:r>
              <a:rPr lang="ru-RU" sz="2800" b="1" dirty="0">
                <a:solidFill>
                  <a:srgbClr val="002060"/>
                </a:solidFill>
              </a:rPr>
              <a:t> і посуд </a:t>
            </a:r>
            <a:r>
              <a:rPr lang="ru-RU" sz="2800" b="1" dirty="0" err="1">
                <a:solidFill>
                  <a:srgbClr val="002060"/>
                </a:solidFill>
              </a:rPr>
              <a:t>помити</a:t>
            </a:r>
            <a:r>
              <a:rPr lang="ru-RU" sz="2800" b="1">
                <a:solidFill>
                  <a:srgbClr val="002060"/>
                </a:solidFill>
              </a:rPr>
              <a:t>.</a:t>
            </a:r>
          </a:p>
          <a:p>
            <a:endParaRPr lang="ru-RU" sz="2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52268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&amp;Bcy;&amp;lcy;&amp;ocy;&amp;gcy; - &amp;Pcy;&amp;iecy;&amp;rcy;&amp;scy;&amp;ocy;&amp;ncy;&amp;acy;&amp;lcy;&amp;softcy;&amp;ncy;&amp;ycy;&amp;jcy; &amp;scy;&amp;acy;&amp;jcy;&amp;tcy; &amp;Kcy;&amp;acy;&amp;ucy;&amp;scy;&amp;acy;&amp;rcy;&amp;icy;&amp;icy; &amp;Gcy;&amp;acy;&amp;yacy;&amp;ncy;&amp;ocy;&amp;vcy;&amp;ocy;&amp;jcy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528" y="-1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504056"/>
          </a:xfrm>
        </p:spPr>
        <p:txBody>
          <a:bodyPr>
            <a:normAutofit fontScale="90000"/>
          </a:bodyPr>
          <a:lstStyle/>
          <a:p>
            <a:r>
              <a:rPr lang="uk-UA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uk-UA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uk-UA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Фізкультхвилинка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15616" y="1628800"/>
            <a:ext cx="705678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err="1">
                <a:solidFill>
                  <a:srgbClr val="002060"/>
                </a:solidFill>
              </a:rPr>
              <a:t>Повіяв</a:t>
            </a:r>
            <a:r>
              <a:rPr lang="ru-RU" sz="2800" b="1" dirty="0">
                <a:solidFill>
                  <a:srgbClr val="002060"/>
                </a:solidFill>
              </a:rPr>
              <a:t> </a:t>
            </a:r>
            <a:r>
              <a:rPr lang="ru-RU" sz="2800" b="1" dirty="0" err="1">
                <a:solidFill>
                  <a:srgbClr val="002060"/>
                </a:solidFill>
              </a:rPr>
              <a:t>сильний-сильний</a:t>
            </a:r>
            <a:r>
              <a:rPr lang="ru-RU" sz="2800" b="1" dirty="0">
                <a:solidFill>
                  <a:srgbClr val="002060"/>
                </a:solidFill>
              </a:rPr>
              <a:t> </a:t>
            </a:r>
            <a:r>
              <a:rPr lang="ru-RU" sz="2800" b="1" dirty="0" err="1">
                <a:solidFill>
                  <a:srgbClr val="002060"/>
                </a:solidFill>
              </a:rPr>
              <a:t>вітер</a:t>
            </a:r>
            <a:r>
              <a:rPr lang="ru-RU" sz="2800" b="1" dirty="0">
                <a:solidFill>
                  <a:srgbClr val="002060"/>
                </a:solidFill>
              </a:rPr>
              <a:t>,</a:t>
            </a:r>
          </a:p>
          <a:p>
            <a:r>
              <a:rPr lang="ru-RU" sz="2800" b="1" dirty="0" err="1">
                <a:solidFill>
                  <a:srgbClr val="002060"/>
                </a:solidFill>
              </a:rPr>
              <a:t>Нахилив</a:t>
            </a:r>
            <a:r>
              <a:rPr lang="ru-RU" sz="2800" b="1" dirty="0">
                <a:solidFill>
                  <a:srgbClr val="002060"/>
                </a:solidFill>
              </a:rPr>
              <a:t> </a:t>
            </a:r>
            <a:r>
              <a:rPr lang="ru-RU" sz="2800" b="1" dirty="0" err="1">
                <a:solidFill>
                  <a:srgbClr val="002060"/>
                </a:solidFill>
              </a:rPr>
              <a:t>додолу</a:t>
            </a:r>
            <a:r>
              <a:rPr lang="ru-RU" sz="2800" b="1" dirty="0">
                <a:solidFill>
                  <a:srgbClr val="002060"/>
                </a:solidFill>
              </a:rPr>
              <a:t> </a:t>
            </a:r>
            <a:r>
              <a:rPr lang="ru-RU" sz="2800" b="1" dirty="0" err="1">
                <a:solidFill>
                  <a:srgbClr val="002060"/>
                </a:solidFill>
              </a:rPr>
              <a:t>квіти</a:t>
            </a:r>
            <a:r>
              <a:rPr lang="ru-RU" sz="2800" b="1" dirty="0">
                <a:solidFill>
                  <a:srgbClr val="002060"/>
                </a:solidFill>
              </a:rPr>
              <a:t>,</a:t>
            </a:r>
          </a:p>
          <a:p>
            <a:r>
              <a:rPr lang="ru-RU" sz="2800" b="1" dirty="0" err="1">
                <a:solidFill>
                  <a:srgbClr val="002060"/>
                </a:solidFill>
              </a:rPr>
              <a:t>Квіти</a:t>
            </a:r>
            <a:r>
              <a:rPr lang="ru-RU" sz="2800" b="1" dirty="0">
                <a:solidFill>
                  <a:srgbClr val="002060"/>
                </a:solidFill>
              </a:rPr>
              <a:t> </a:t>
            </a:r>
            <a:r>
              <a:rPr lang="ru-RU" sz="2800" b="1" dirty="0" err="1">
                <a:solidFill>
                  <a:srgbClr val="002060"/>
                </a:solidFill>
              </a:rPr>
              <a:t>нахиляються</a:t>
            </a:r>
            <a:r>
              <a:rPr lang="ru-RU" sz="2800" b="1" dirty="0">
                <a:solidFill>
                  <a:srgbClr val="002060"/>
                </a:solidFill>
              </a:rPr>
              <a:t>,</a:t>
            </a:r>
          </a:p>
          <a:p>
            <a:r>
              <a:rPr lang="ru-RU" sz="2800" b="1" dirty="0">
                <a:solidFill>
                  <a:srgbClr val="002060"/>
                </a:solidFill>
              </a:rPr>
              <a:t>У </a:t>
            </a:r>
            <a:r>
              <a:rPr lang="ru-RU" sz="2800" b="1" dirty="0" err="1">
                <a:solidFill>
                  <a:srgbClr val="002060"/>
                </a:solidFill>
              </a:rPr>
              <a:t>росі</a:t>
            </a:r>
            <a:r>
              <a:rPr lang="ru-RU" sz="2800" b="1" dirty="0">
                <a:solidFill>
                  <a:srgbClr val="002060"/>
                </a:solidFill>
              </a:rPr>
              <a:t> </a:t>
            </a:r>
            <a:r>
              <a:rPr lang="ru-RU" sz="2800" b="1" dirty="0" err="1">
                <a:solidFill>
                  <a:srgbClr val="002060"/>
                </a:solidFill>
              </a:rPr>
              <a:t>вмиваються</a:t>
            </a:r>
            <a:r>
              <a:rPr lang="ru-RU" sz="2800" b="1" dirty="0">
                <a:solidFill>
                  <a:srgbClr val="002060"/>
                </a:solidFill>
              </a:rPr>
              <a:t>.</a:t>
            </a:r>
          </a:p>
          <a:p>
            <a:r>
              <a:rPr lang="ru-RU" sz="2800" b="1" dirty="0">
                <a:solidFill>
                  <a:srgbClr val="002060"/>
                </a:solidFill>
              </a:rPr>
              <a:t>Сонечко встало, </a:t>
            </a:r>
            <a:r>
              <a:rPr lang="ru-RU" sz="2800" b="1" dirty="0" err="1">
                <a:solidFill>
                  <a:srgbClr val="002060"/>
                </a:solidFill>
              </a:rPr>
              <a:t>квіточки</a:t>
            </a:r>
            <a:r>
              <a:rPr lang="ru-RU" sz="2800" b="1" dirty="0">
                <a:solidFill>
                  <a:srgbClr val="002060"/>
                </a:solidFill>
              </a:rPr>
              <a:t> </a:t>
            </a:r>
            <a:r>
              <a:rPr lang="ru-RU" sz="2800" b="1" dirty="0" err="1">
                <a:solidFill>
                  <a:srgbClr val="002060"/>
                </a:solidFill>
              </a:rPr>
              <a:t>підняло</a:t>
            </a:r>
            <a:r>
              <a:rPr lang="ru-RU" sz="2800" b="1" dirty="0">
                <a:solidFill>
                  <a:srgbClr val="002060"/>
                </a:solidFill>
              </a:rPr>
              <a:t>.</a:t>
            </a:r>
          </a:p>
          <a:p>
            <a:r>
              <a:rPr lang="ru-RU" sz="2800" b="1" dirty="0" err="1">
                <a:solidFill>
                  <a:srgbClr val="002060"/>
                </a:solidFill>
              </a:rPr>
              <a:t>Гаєм</a:t>
            </a:r>
            <a:r>
              <a:rPr lang="ru-RU" sz="2800" b="1" dirty="0">
                <a:solidFill>
                  <a:srgbClr val="002060"/>
                </a:solidFill>
              </a:rPr>
              <a:t> </a:t>
            </a:r>
            <a:r>
              <a:rPr lang="ru-RU" sz="2800" b="1" dirty="0" err="1">
                <a:solidFill>
                  <a:srgbClr val="002060"/>
                </a:solidFill>
              </a:rPr>
              <a:t>літають</a:t>
            </a:r>
            <a:r>
              <a:rPr lang="ru-RU" sz="2800" b="1" dirty="0">
                <a:solidFill>
                  <a:srgbClr val="002060"/>
                </a:solidFill>
              </a:rPr>
              <a:t> </a:t>
            </a:r>
            <a:r>
              <a:rPr lang="ru-RU" sz="2800" b="1" dirty="0" err="1">
                <a:solidFill>
                  <a:srgbClr val="002060"/>
                </a:solidFill>
              </a:rPr>
              <a:t>бджоли</a:t>
            </a:r>
            <a:r>
              <a:rPr lang="ru-RU" sz="2800" b="1" dirty="0">
                <a:solidFill>
                  <a:srgbClr val="002060"/>
                </a:solidFill>
              </a:rPr>
              <a:t>,</a:t>
            </a:r>
          </a:p>
          <a:p>
            <a:r>
              <a:rPr lang="ru-RU" sz="2800" b="1" dirty="0">
                <a:solidFill>
                  <a:srgbClr val="002060"/>
                </a:solidFill>
              </a:rPr>
              <a:t>Все </a:t>
            </a:r>
            <a:r>
              <a:rPr lang="ru-RU" sz="2800" b="1" dirty="0" err="1">
                <a:solidFill>
                  <a:srgbClr val="002060"/>
                </a:solidFill>
              </a:rPr>
              <a:t>цвіте</a:t>
            </a:r>
            <a:r>
              <a:rPr lang="ru-RU" sz="2800" b="1" dirty="0">
                <a:solidFill>
                  <a:srgbClr val="002060"/>
                </a:solidFill>
              </a:rPr>
              <a:t> </a:t>
            </a:r>
            <a:r>
              <a:rPr lang="ru-RU" sz="2800" b="1" dirty="0" err="1">
                <a:solidFill>
                  <a:srgbClr val="002060"/>
                </a:solidFill>
              </a:rPr>
              <a:t>довкола</a:t>
            </a:r>
            <a:r>
              <a:rPr lang="ru-RU" sz="2800" b="1" dirty="0">
                <a:solidFill>
                  <a:srgbClr val="002060"/>
                </a:solidFill>
              </a:rPr>
              <a:t>.</a:t>
            </a:r>
          </a:p>
          <a:p>
            <a:r>
              <a:rPr lang="ru-RU" sz="2800" b="1" dirty="0">
                <a:solidFill>
                  <a:srgbClr val="002060"/>
                </a:solidFill>
              </a:rPr>
              <a:t>Пташки в </a:t>
            </a:r>
            <a:r>
              <a:rPr lang="ru-RU" sz="2800" b="1" dirty="0" err="1">
                <a:solidFill>
                  <a:srgbClr val="002060"/>
                </a:solidFill>
              </a:rPr>
              <a:t>вишині</a:t>
            </a:r>
            <a:r>
              <a:rPr lang="ru-RU" sz="2800" b="1" dirty="0">
                <a:solidFill>
                  <a:srgbClr val="002060"/>
                </a:solidFill>
              </a:rPr>
              <a:t> </a:t>
            </a:r>
            <a:r>
              <a:rPr lang="ru-RU" sz="2800" b="1" dirty="0" err="1">
                <a:solidFill>
                  <a:srgbClr val="002060"/>
                </a:solidFill>
              </a:rPr>
              <a:t>літають</a:t>
            </a:r>
            <a:r>
              <a:rPr lang="ru-RU" sz="2800" b="1" dirty="0">
                <a:solidFill>
                  <a:srgbClr val="002060"/>
                </a:solidFill>
              </a:rPr>
              <a:t>,</a:t>
            </a:r>
          </a:p>
          <a:p>
            <a:r>
              <a:rPr lang="ru-RU" sz="2800" b="1" dirty="0" err="1">
                <a:solidFill>
                  <a:srgbClr val="002060"/>
                </a:solidFill>
              </a:rPr>
              <a:t>Діти</a:t>
            </a:r>
            <a:r>
              <a:rPr lang="ru-RU" sz="2800" b="1" dirty="0">
                <a:solidFill>
                  <a:srgbClr val="002060"/>
                </a:solidFill>
              </a:rPr>
              <a:t> тихенько за </a:t>
            </a:r>
            <a:r>
              <a:rPr lang="ru-RU" sz="2800" b="1" dirty="0" err="1">
                <a:solidFill>
                  <a:srgbClr val="002060"/>
                </a:solidFill>
              </a:rPr>
              <a:t>парти</a:t>
            </a:r>
            <a:r>
              <a:rPr lang="ru-RU" sz="2800" b="1" dirty="0">
                <a:solidFill>
                  <a:srgbClr val="002060"/>
                </a:solidFill>
              </a:rPr>
              <a:t> </a:t>
            </a:r>
            <a:r>
              <a:rPr lang="ru-RU" sz="2800" b="1" dirty="0" err="1">
                <a:solidFill>
                  <a:srgbClr val="002060"/>
                </a:solidFill>
              </a:rPr>
              <a:t>сідають</a:t>
            </a:r>
            <a:r>
              <a:rPr lang="ru-RU" sz="2800" b="1" dirty="0">
                <a:solidFill>
                  <a:srgbClr val="00206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515456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&amp;Bcy;&amp;lcy;&amp;ocy;&amp;gcy; - &amp;Pcy;&amp;iecy;&amp;rcy;&amp;scy;&amp;ocy;&amp;ncy;&amp;acy;&amp;lcy;&amp;softcy;&amp;ncy;&amp;ycy;&amp;jcy; &amp;scy;&amp;acy;&amp;jcy;&amp;tcy; &amp;Kcy;&amp;acy;&amp;ucy;&amp;scy;&amp;acy;&amp;rcy;&amp;icy;&amp;icy; &amp;Gcy;&amp;acy;&amp;yacy;&amp;ncy;&amp;ocy;&amp;vcy;&amp;ocy;&amp;jcy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688" y="692696"/>
            <a:ext cx="6048672" cy="864096"/>
          </a:xfrm>
        </p:spPr>
        <p:txBody>
          <a:bodyPr>
            <a:noAutofit/>
          </a:bodyPr>
          <a:lstStyle/>
          <a:p>
            <a:pPr algn="r"/>
            <a:r>
              <a:rPr lang="uk-UA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uk-UA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uk-UA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uk-UA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uk-UA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uk-UA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uk-UA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uk-UA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uk-UA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uk-UA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uk-UA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uk-UA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uk-UA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Поетапне </a:t>
            </a:r>
            <a:br>
              <a:rPr lang="uk-UA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uk-UA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виконання </a:t>
            </a:r>
            <a:r>
              <a:rPr lang="uk-UA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роботи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        </a:t>
            </a:r>
            <a:b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1.</a:t>
            </a:r>
            <a:r>
              <a:rPr lang="ru-RU" sz="3200" b="1" dirty="0" smtClean="0">
                <a:solidFill>
                  <a:srgbClr val="002060"/>
                </a:solidFill>
              </a:rPr>
              <a:t>На </a:t>
            </a:r>
            <a:r>
              <a:rPr lang="ru-RU" sz="3200" b="1" dirty="0" err="1">
                <a:solidFill>
                  <a:srgbClr val="002060"/>
                </a:solidFill>
              </a:rPr>
              <a:t>оксамитов</a:t>
            </a:r>
            <a:r>
              <a:rPr lang="uk-UA" sz="3200" b="1" dirty="0" err="1">
                <a:solidFill>
                  <a:srgbClr val="002060"/>
                </a:solidFill>
              </a:rPr>
              <a:t>ий</a:t>
            </a:r>
            <a:r>
              <a:rPr lang="uk-UA" sz="3200" b="1" dirty="0">
                <a:solidFill>
                  <a:srgbClr val="002060"/>
                </a:solidFill>
              </a:rPr>
              <a:t> </a:t>
            </a:r>
            <a:r>
              <a:rPr lang="ru-RU" sz="3200" b="1" dirty="0">
                <a:solidFill>
                  <a:srgbClr val="002060"/>
                </a:solidFill>
              </a:rPr>
              <a:t> </a:t>
            </a:r>
            <a:r>
              <a:rPr lang="ru-RU" sz="3200" b="1" dirty="0" err="1">
                <a:solidFill>
                  <a:srgbClr val="002060"/>
                </a:solidFill>
              </a:rPr>
              <a:t>папір</a:t>
            </a:r>
            <a:r>
              <a:rPr lang="ru-RU" sz="3200" b="1" dirty="0">
                <a:solidFill>
                  <a:srgbClr val="002060"/>
                </a:solidFill>
              </a:rPr>
              <a:t> </a:t>
            </a:r>
            <a:r>
              <a:rPr lang="ru-RU" sz="3200" b="1" dirty="0" smtClean="0">
                <a:solidFill>
                  <a:srgbClr val="002060"/>
                </a:solidFill>
              </a:rPr>
              <a:t>за                                                                                          </a:t>
            </a:r>
            <a:r>
              <a:rPr lang="ru-RU" sz="3200" b="1" dirty="0" err="1" smtClean="0">
                <a:solidFill>
                  <a:srgbClr val="002060"/>
                </a:solidFill>
              </a:rPr>
              <a:t>допомогою</a:t>
            </a:r>
            <a:r>
              <a:rPr lang="ru-RU" sz="3200" b="1" dirty="0" smtClean="0">
                <a:solidFill>
                  <a:srgbClr val="002060"/>
                </a:solidFill>
              </a:rPr>
              <a:t> клею </a:t>
            </a:r>
            <a:r>
              <a:rPr lang="ru-RU" sz="3200" b="1" dirty="0">
                <a:solidFill>
                  <a:srgbClr val="002060"/>
                </a:solidFill>
              </a:rPr>
              <a:t>- </a:t>
            </a:r>
            <a:r>
              <a:rPr lang="ru-RU" sz="3200" b="1" dirty="0" err="1">
                <a:solidFill>
                  <a:srgbClr val="002060"/>
                </a:solidFill>
              </a:rPr>
              <a:t>олівця</a:t>
            </a:r>
            <a:r>
              <a:rPr lang="ru-RU" sz="3200" b="1" dirty="0">
                <a:solidFill>
                  <a:srgbClr val="002060"/>
                </a:solidFill>
              </a:rPr>
              <a:t> </a:t>
            </a:r>
            <a:r>
              <a:rPr lang="ru-RU" sz="3200" b="1" dirty="0" smtClean="0">
                <a:solidFill>
                  <a:srgbClr val="002060"/>
                </a:solidFill>
              </a:rPr>
              <a:t/>
            </a:r>
            <a:br>
              <a:rPr lang="ru-RU" sz="3200" b="1" dirty="0" smtClean="0">
                <a:solidFill>
                  <a:srgbClr val="002060"/>
                </a:solidFill>
              </a:rPr>
            </a:br>
            <a:r>
              <a:rPr lang="ru-RU" sz="3200" b="1" dirty="0" err="1" smtClean="0">
                <a:solidFill>
                  <a:srgbClr val="002060"/>
                </a:solidFill>
              </a:rPr>
              <a:t>приклеюємо</a:t>
            </a:r>
            <a:r>
              <a:rPr lang="ru-RU" sz="3200" b="1" dirty="0" smtClean="0">
                <a:solidFill>
                  <a:srgbClr val="002060"/>
                </a:solidFill>
              </a:rPr>
              <a:t> </a:t>
            </a:r>
            <a:r>
              <a:rPr lang="ru-RU" sz="3200" b="1" dirty="0">
                <a:solidFill>
                  <a:srgbClr val="002060"/>
                </a:solidFill>
              </a:rPr>
              <a:t>зерна гороху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uk-UA" dirty="0" smtClean="0"/>
              <a:t> </a:t>
            </a:r>
            <a:endParaRPr lang="ru-RU" dirty="0"/>
          </a:p>
        </p:txBody>
      </p:sp>
      <p:pic>
        <p:nvPicPr>
          <p:cNvPr id="6" name="Рисунок 5" descr="Подарунок до Дня матері своїми руками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15" t="6667" r="19628" b="7096"/>
          <a:stretch/>
        </p:blipFill>
        <p:spPr bwMode="auto">
          <a:xfrm>
            <a:off x="1043608" y="2073524"/>
            <a:ext cx="1656184" cy="286764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821600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&amp;Bcy;&amp;lcy;&amp;ocy;&amp;gcy; - &amp;Pcy;&amp;iecy;&amp;rcy;&amp;scy;&amp;ocy;&amp;ncy;&amp;acy;&amp;lcy;&amp;softcy;&amp;ncy;&amp;ycy;&amp;jcy; &amp;scy;&amp;acy;&amp;jcy;&amp;tcy; &amp;Kcy;&amp;acy;&amp;ucy;&amp;scy;&amp;acy;&amp;rcy;&amp;icy;&amp;icy; &amp;Gcy;&amp;acy;&amp;yacy;&amp;ncy;&amp;ocy;&amp;vcy;&amp;ocy;&amp;jcy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4544" y="-243408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Рисунок 2" descr="Подарунок до Дня матері своїми руками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9" r="22290"/>
          <a:stretch/>
        </p:blipFill>
        <p:spPr bwMode="auto">
          <a:xfrm>
            <a:off x="1331640" y="1682750"/>
            <a:ext cx="2520280" cy="383448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  <a:p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>
          <a:xfrm>
            <a:off x="4139952" y="1435100"/>
            <a:ext cx="3672408" cy="4691063"/>
          </a:xfrm>
        </p:spPr>
        <p:txBody>
          <a:bodyPr/>
          <a:lstStyle/>
          <a:p>
            <a:endParaRPr lang="ru-RU" sz="4000" dirty="0" smtClean="0"/>
          </a:p>
          <a:p>
            <a:r>
              <a:rPr lang="ru-RU" sz="4000" b="1" dirty="0" smtClean="0">
                <a:solidFill>
                  <a:srgbClr val="002060"/>
                </a:solidFill>
              </a:rPr>
              <a:t>2</a:t>
            </a:r>
            <a:r>
              <a:rPr lang="ru-RU" sz="3600" b="1" dirty="0" smtClean="0">
                <a:solidFill>
                  <a:srgbClr val="002060"/>
                </a:solidFill>
              </a:rPr>
              <a:t>. </a:t>
            </a:r>
            <a:r>
              <a:rPr lang="ru-RU" sz="3600" b="1" dirty="0" err="1" smtClean="0">
                <a:solidFill>
                  <a:srgbClr val="002060"/>
                </a:solidFill>
              </a:rPr>
              <a:t>Приклеюємо</a:t>
            </a:r>
            <a:r>
              <a:rPr lang="ru-RU" sz="3600" b="1" dirty="0" smtClean="0">
                <a:solidFill>
                  <a:srgbClr val="002060"/>
                </a:solidFill>
              </a:rPr>
              <a:t> </a:t>
            </a:r>
            <a:r>
              <a:rPr lang="ru-RU" sz="3600" b="1" dirty="0" err="1">
                <a:solidFill>
                  <a:srgbClr val="002060"/>
                </a:solidFill>
              </a:rPr>
              <a:t>насіння</a:t>
            </a:r>
            <a:r>
              <a:rPr lang="ru-RU" sz="3600" b="1" dirty="0">
                <a:solidFill>
                  <a:srgbClr val="002060"/>
                </a:solidFill>
              </a:rPr>
              <a:t> </a:t>
            </a:r>
            <a:r>
              <a:rPr lang="ru-RU" sz="3600" b="1" dirty="0" err="1" smtClean="0">
                <a:solidFill>
                  <a:srgbClr val="002060"/>
                </a:solidFill>
              </a:rPr>
              <a:t>гарбуза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17329756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</TotalTime>
  <Words>380</Words>
  <Application>Microsoft Office PowerPoint</Application>
  <PresentationFormat>Экран (4:3)</PresentationFormat>
  <Paragraphs>84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Трудове навчання  1 клас</vt:lpstr>
      <vt:lpstr>  Загадка  </vt:lpstr>
      <vt:lpstr> </vt:lpstr>
      <vt:lpstr> Матеріали </vt:lpstr>
      <vt:lpstr>Презентация PowerPoint</vt:lpstr>
      <vt:lpstr>  Правила користування клеєм </vt:lpstr>
      <vt:lpstr> Фізкультхвилинка </vt:lpstr>
      <vt:lpstr>      Поетапне  виконання роботи              1.На оксамитовий  папір за                                                                                          допомогою клею - олівця  приклеюємо зерна гороху 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Таня</dc:creator>
  <cp:lastModifiedBy>Таня</cp:lastModifiedBy>
  <cp:revision>24</cp:revision>
  <dcterms:created xsi:type="dcterms:W3CDTF">2015-02-01T14:26:49Z</dcterms:created>
  <dcterms:modified xsi:type="dcterms:W3CDTF">2015-02-04T08:23:20Z</dcterms:modified>
</cp:coreProperties>
</file>