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3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&amp;Fcy;&amp;ocy;&amp;ncy;&amp;ycy; &amp;dcy;&amp;lcy;&amp;yacy; &amp;pcy;&amp;rcy;&amp;iecy;&amp;zcy;&amp;iecy;&amp;ncy;&amp;tcy;&amp;acy;&amp;tscy;&amp;icy;&amp;jcy; &amp;scy;&amp;kcy;&amp;acy;&amp;chcy;&amp;acy;&amp;tcy;&amp;softcy; &amp;bcy;&amp;iecy;&amp;scy;&amp;pcy;&amp;lcy;&amp;acy;&amp;tcy;&amp;ncy;&amp;ocy; &amp;Ucy;&amp;rcy;&amp;ocy;&amp;kcy;&amp;icy; &amp;vcy; &amp;shcy;&amp;kcy;&amp;ocy;&amp;lcy;&amp;iecy;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2657"/>
            <a:ext cx="842493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Правила </a:t>
            </a:r>
            <a:r>
              <a:rPr lang="ru-RU" sz="5400" b="1" cap="all" spc="0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поводження</a:t>
            </a:r>
            <a:r>
              <a:rPr lang="ru-RU" sz="5400" b="1" cap="all" spc="0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на уроках </a:t>
            </a:r>
            <a:endParaRPr lang="ru-RU" sz="5400" b="1" cap="all" spc="0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трудового </a:t>
            </a:r>
            <a:r>
              <a:rPr lang="ru-RU" sz="5400" b="1" cap="all" spc="0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навчання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Рисунок 7" descr="&amp;Kcy;&amp;lcy;&amp;icy;&amp;pcy;&amp;acy;&amp;rcy;&amp;tcy; &quot;&amp;KHcy;&amp;ucy;&amp;dcy;&amp;ocy;&amp;zhcy;&amp;iecy;&amp;scy;&amp;tcy;&amp;vcy;&amp;iecy;&amp;ncy;&amp;ncy;&amp;ycy;&amp;jcy;&quot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08" y="2934043"/>
            <a:ext cx="1687195" cy="26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&amp;Pcy;&amp;acy;&amp;lcy;&amp;icy;&amp;tcy;&amp;rcy;&amp;acy;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545" y="3256747"/>
            <a:ext cx="1608455" cy="2284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&amp;Ucy;&amp;mcy;&amp;acy;&amp;ncy;&amp;scy;&amp;softcy;&amp;kcy;&amp;acy; &amp;Zcy;&amp;Ocy;&amp;SHcy; 1 - &amp;Iukcy;&amp;ncy;&amp;fcy;&amp;ocy;&amp;rcy;&amp;mcy;&amp;acy;&amp;tscy;&amp;iukcy;&amp;yacy; &amp;dcy;&amp;lcy;&amp;yacy; &amp;bcy;&amp;acy;&amp;tcy;&amp;softcy;&amp;kcy;&amp;iukcy;&amp;vcy;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03" y="2684114"/>
            <a:ext cx="3810000" cy="318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1894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 descr="&amp;Fcy;&amp;ocy;&amp;ncy;&amp;ycy; &amp;dcy;&amp;lcy;&amp;yacy; &amp;pcy;&amp;rcy;&amp;iecy;&amp;zcy;&amp;iecy;&amp;ncy;&amp;tcy;&amp;acy;&amp;tscy;&amp;icy;&amp;jcy; &amp;scy;&amp;kcy;&amp;acy;&amp;chcy;&amp;acy;&amp;tcy;&amp;softcy; &amp;bcy;&amp;iecy;&amp;scy;&amp;pcy;&amp;lcy;&amp;acy;&amp;tcy;&amp;ncy;&amp;ocy; &amp;Ucy;&amp;rcy;&amp;ocy;&amp;kcy;&amp;icy; &amp;vcy; &amp;shcy;&amp;kcy;&amp;ocy;&amp;lcy;&amp;iecy;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399" cy="701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000" b="1" dirty="0"/>
              <a:t>1. </a:t>
            </a:r>
            <a:r>
              <a:rPr lang="ru-RU" sz="3000" b="1" dirty="0" err="1"/>
              <a:t>Голку</a:t>
            </a:r>
            <a:r>
              <a:rPr lang="ru-RU" sz="3000" b="1" dirty="0"/>
              <a:t> </a:t>
            </a:r>
            <a:r>
              <a:rPr lang="ru-RU" sz="3000" b="1" dirty="0" err="1"/>
              <a:t>тримай</a:t>
            </a:r>
            <a:r>
              <a:rPr lang="ru-RU" sz="3000" b="1" dirty="0"/>
              <a:t> </a:t>
            </a:r>
            <a:r>
              <a:rPr lang="ru-RU" sz="3000" b="1" dirty="0" err="1"/>
              <a:t>тільки</a:t>
            </a:r>
            <a:r>
              <a:rPr lang="ru-RU" sz="3000" b="1" dirty="0"/>
              <a:t> з </a:t>
            </a:r>
            <a:r>
              <a:rPr lang="ru-RU" sz="3000" b="1" dirty="0" err="1"/>
              <a:t>протягнутою</a:t>
            </a:r>
            <a:r>
              <a:rPr lang="ru-RU" sz="3000" b="1" dirty="0"/>
              <a:t> </a:t>
            </a:r>
            <a:r>
              <a:rPr lang="ru-RU" sz="3000" b="1" dirty="0" err="1"/>
              <a:t>ниткою</a:t>
            </a:r>
            <a:r>
              <a:rPr lang="ru-RU" sz="3000" b="1" dirty="0"/>
              <a:t> в </a:t>
            </a:r>
            <a:r>
              <a:rPr lang="ru-RU" sz="3000" b="1" dirty="0" err="1"/>
              <a:t>гольнику</a:t>
            </a:r>
            <a:r>
              <a:rPr lang="ru-RU" sz="3000" b="1" dirty="0"/>
              <a:t> </a:t>
            </a:r>
            <a:r>
              <a:rPr lang="ru-RU" sz="3000" b="1" dirty="0" err="1"/>
              <a:t>або</a:t>
            </a:r>
            <a:r>
              <a:rPr lang="ru-RU" sz="3000" b="1" dirty="0"/>
              <a:t> </a:t>
            </a:r>
            <a:r>
              <a:rPr lang="ru-RU" sz="3000" b="1" dirty="0" err="1"/>
              <a:t>футлярі</a:t>
            </a:r>
            <a:r>
              <a:rPr lang="ru-RU" sz="3000" b="1" dirty="0"/>
              <a:t>. </a:t>
            </a:r>
          </a:p>
          <a:p>
            <a:pPr marL="0" indent="0">
              <a:buNone/>
            </a:pPr>
            <a:r>
              <a:rPr lang="ru-RU" sz="3000" b="1" dirty="0"/>
              <a:t>2. Не </a:t>
            </a:r>
            <a:r>
              <a:rPr lang="ru-RU" sz="3000" b="1" dirty="0" err="1"/>
              <a:t>вколюй</a:t>
            </a:r>
            <a:r>
              <a:rPr lang="ru-RU" sz="3000" b="1" dirty="0"/>
              <a:t> </a:t>
            </a:r>
            <a:r>
              <a:rPr lang="ru-RU" sz="3000" b="1" dirty="0" err="1"/>
              <a:t>голку</a:t>
            </a:r>
            <a:r>
              <a:rPr lang="ru-RU" sz="3000" b="1" dirty="0"/>
              <a:t> в </a:t>
            </a:r>
            <a:r>
              <a:rPr lang="ru-RU" sz="3000" b="1" dirty="0" err="1"/>
              <a:t>свій</a:t>
            </a:r>
            <a:r>
              <a:rPr lang="ru-RU" sz="3000" b="1" dirty="0"/>
              <a:t> </a:t>
            </a:r>
            <a:r>
              <a:rPr lang="ru-RU" sz="3000" b="1" dirty="0" err="1"/>
              <a:t>одяг</a:t>
            </a:r>
            <a:r>
              <a:rPr lang="ru-RU" sz="3000" b="1" dirty="0"/>
              <a:t>. </a:t>
            </a:r>
          </a:p>
          <a:p>
            <a:pPr marL="0" indent="0">
              <a:buNone/>
            </a:pPr>
            <a:r>
              <a:rPr lang="ru-RU" sz="3000" b="1" dirty="0"/>
              <a:t>3. Не бери </a:t>
            </a:r>
            <a:r>
              <a:rPr lang="ru-RU" sz="3000" b="1" dirty="0" err="1"/>
              <a:t>голку</a:t>
            </a:r>
            <a:r>
              <a:rPr lang="ru-RU" sz="3000" b="1" dirty="0"/>
              <a:t> в рот. </a:t>
            </a:r>
          </a:p>
          <a:p>
            <a:pPr marL="0" indent="0">
              <a:buNone/>
            </a:pPr>
            <a:r>
              <a:rPr lang="ru-RU" sz="3000" b="1" dirty="0"/>
              <a:t>4. </a:t>
            </a:r>
            <a:r>
              <a:rPr lang="ru-RU" sz="3000" b="1" dirty="0" err="1"/>
              <a:t>Запасні</a:t>
            </a:r>
            <a:r>
              <a:rPr lang="ru-RU" sz="3000" b="1" dirty="0"/>
              <a:t> </a:t>
            </a:r>
            <a:r>
              <a:rPr lang="ru-RU" sz="3000" b="1" dirty="0" err="1"/>
              <a:t>голки</a:t>
            </a:r>
            <a:r>
              <a:rPr lang="ru-RU" sz="3000" b="1" dirty="0"/>
              <a:t> </a:t>
            </a:r>
            <a:r>
              <a:rPr lang="ru-RU" sz="3000" b="1" dirty="0" err="1"/>
              <a:t>зберігай</a:t>
            </a:r>
            <a:r>
              <a:rPr lang="ru-RU" sz="3000" b="1" dirty="0"/>
              <a:t> у </a:t>
            </a:r>
            <a:r>
              <a:rPr lang="ru-RU" sz="3000" b="1" dirty="0" err="1"/>
              <a:t>футлярі</a:t>
            </a:r>
            <a:r>
              <a:rPr lang="ru-RU" sz="3000" b="1" dirty="0"/>
              <a:t> </a:t>
            </a:r>
            <a:r>
              <a:rPr lang="ru-RU" sz="3000" b="1" dirty="0" err="1"/>
              <a:t>або</a:t>
            </a:r>
            <a:r>
              <a:rPr lang="ru-RU" sz="3000" b="1" dirty="0"/>
              <a:t> </a:t>
            </a:r>
            <a:r>
              <a:rPr lang="ru-RU" sz="3000" b="1" dirty="0" err="1"/>
              <a:t>гольнику</a:t>
            </a:r>
            <a:r>
              <a:rPr lang="ru-RU" sz="3000" b="1" dirty="0"/>
              <a:t>. </a:t>
            </a:r>
          </a:p>
          <a:p>
            <a:pPr marL="0" indent="0">
              <a:buNone/>
            </a:pPr>
            <a:r>
              <a:rPr lang="ru-RU" sz="3000" b="1" dirty="0"/>
              <a:t>5. Не </a:t>
            </a:r>
            <a:r>
              <a:rPr lang="ru-RU" sz="3000" b="1" dirty="0" err="1"/>
              <a:t>використовуй</a:t>
            </a:r>
            <a:r>
              <a:rPr lang="ru-RU" sz="3000" b="1" dirty="0"/>
              <a:t> </a:t>
            </a:r>
            <a:r>
              <a:rPr lang="ru-RU" sz="3000" b="1" dirty="0" err="1"/>
              <a:t>голку</a:t>
            </a:r>
            <a:r>
              <a:rPr lang="ru-RU" sz="3000" b="1" dirty="0"/>
              <a:t> </a:t>
            </a:r>
            <a:r>
              <a:rPr lang="ru-RU" sz="3000" b="1" dirty="0" err="1"/>
              <a:t>замість</a:t>
            </a:r>
            <a:r>
              <a:rPr lang="ru-RU" sz="3000" b="1" dirty="0"/>
              <a:t> булавки. </a:t>
            </a:r>
          </a:p>
          <a:p>
            <a:pPr marL="0" indent="0">
              <a:buNone/>
            </a:pPr>
            <a:r>
              <a:rPr lang="ru-RU" sz="3000" b="1" dirty="0"/>
              <a:t>6. </a:t>
            </a:r>
            <a:r>
              <a:rPr lang="ru-RU" sz="3000" b="1" dirty="0" err="1"/>
              <a:t>Під</a:t>
            </a:r>
            <a:r>
              <a:rPr lang="ru-RU" sz="3000" b="1" dirty="0"/>
              <a:t> час </a:t>
            </a:r>
            <a:r>
              <a:rPr lang="ru-RU" sz="3000" b="1" dirty="0" err="1"/>
              <a:t>зшивання</a:t>
            </a:r>
            <a:r>
              <a:rPr lang="ru-RU" sz="3000" b="1" dirty="0"/>
              <a:t> </a:t>
            </a:r>
            <a:r>
              <a:rPr lang="ru-RU" sz="3000" b="1" dirty="0" err="1"/>
              <a:t>цупких</a:t>
            </a:r>
            <a:r>
              <a:rPr lang="ru-RU" sz="3000" b="1" dirty="0"/>
              <a:t> </a:t>
            </a:r>
            <a:r>
              <a:rPr lang="ru-RU" sz="3000" b="1" dirty="0" err="1"/>
              <a:t>матеріалів</a:t>
            </a:r>
            <a:r>
              <a:rPr lang="ru-RU" sz="3000" b="1" dirty="0"/>
              <a:t> (</a:t>
            </a:r>
            <a:r>
              <a:rPr lang="ru-RU" sz="3000" b="1" dirty="0" err="1"/>
              <a:t>шкіра</a:t>
            </a:r>
            <a:r>
              <a:rPr lang="ru-RU" sz="3000" b="1" dirty="0"/>
              <a:t>, </a:t>
            </a:r>
            <a:r>
              <a:rPr lang="ru-RU" sz="3000" b="1" dirty="0" err="1"/>
              <a:t>штучне</a:t>
            </a:r>
            <a:r>
              <a:rPr lang="ru-RU" sz="3000" b="1" dirty="0"/>
              <a:t> </a:t>
            </a:r>
            <a:r>
              <a:rPr lang="ru-RU" sz="3000" b="1" dirty="0" err="1"/>
              <a:t>хутро</a:t>
            </a:r>
            <a:r>
              <a:rPr lang="ru-RU" sz="3000" b="1" dirty="0"/>
              <a:t>, картон) </a:t>
            </a:r>
            <a:r>
              <a:rPr lang="ru-RU" sz="3000" b="1" dirty="0" err="1"/>
              <a:t>попередньо</a:t>
            </a:r>
            <a:r>
              <a:rPr lang="ru-RU" sz="3000" b="1" dirty="0"/>
              <a:t> в </a:t>
            </a:r>
            <a:r>
              <a:rPr lang="ru-RU" sz="3000" b="1" dirty="0" err="1"/>
              <a:t>місці</a:t>
            </a:r>
            <a:r>
              <a:rPr lang="ru-RU" sz="3000" b="1" dirty="0"/>
              <a:t> </a:t>
            </a:r>
            <a:r>
              <a:rPr lang="ru-RU" sz="3000" b="1" dirty="0" err="1"/>
              <a:t>зшивання</a:t>
            </a:r>
            <a:r>
              <a:rPr lang="ru-RU" sz="3000" b="1" dirty="0"/>
              <a:t> </a:t>
            </a:r>
            <a:r>
              <a:rPr lang="ru-RU" sz="3000" b="1" dirty="0" err="1"/>
              <a:t>зроби</a:t>
            </a:r>
            <a:r>
              <a:rPr lang="ru-RU" sz="3000" b="1" dirty="0"/>
              <a:t> отвори шилом. </a:t>
            </a:r>
          </a:p>
          <a:p>
            <a:pPr marL="0" indent="0">
              <a:buNone/>
            </a:pPr>
            <a:r>
              <a:rPr lang="ru-RU" sz="3000" b="1" dirty="0"/>
              <a:t>7. </a:t>
            </a:r>
            <a:r>
              <a:rPr lang="ru-RU" sz="3000" b="1" dirty="0" err="1"/>
              <a:t>Під</a:t>
            </a:r>
            <a:r>
              <a:rPr lang="ru-RU" sz="3000" b="1" dirty="0"/>
              <a:t> час </a:t>
            </a:r>
            <a:r>
              <a:rPr lang="ru-RU" sz="3000" b="1" dirty="0" err="1"/>
              <a:t>шиття</a:t>
            </a:r>
            <a:r>
              <a:rPr lang="ru-RU" sz="3000" b="1" dirty="0"/>
              <a:t> </a:t>
            </a:r>
            <a:r>
              <a:rPr lang="ru-RU" sz="3000" b="1" dirty="0" err="1"/>
              <a:t>користуйся</a:t>
            </a:r>
            <a:r>
              <a:rPr lang="ru-RU" sz="3000" b="1" dirty="0"/>
              <a:t> наперстком.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3071" y="188640"/>
            <a:ext cx="81902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Правила </a:t>
            </a:r>
            <a:r>
              <a:rPr lang="ru-RU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користування</a:t>
            </a:r>
            <a:r>
              <a:rPr lang="ru-RU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голкою</a:t>
            </a:r>
            <a:r>
              <a:rPr lang="ru-RU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5403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 descr="&amp;Fcy;&amp;ocy;&amp;ncy;&amp;ycy; &amp;dcy;&amp;lcy;&amp;yacy; &amp;pcy;&amp;rcy;&amp;iecy;&amp;zcy;&amp;iecy;&amp;ncy;&amp;tcy;&amp;acy;&amp;tscy;&amp;icy;&amp;jcy; &amp;scy;&amp;kcy;&amp;acy;&amp;chcy;&amp;acy;&amp;tcy;&amp;softcy; &amp;bcy;&amp;iecy;&amp;scy;&amp;pcy;&amp;lcy;&amp;acy;&amp;tcy;&amp;ncy;&amp;ocy; &amp;Ucy;&amp;rcy;&amp;ocy;&amp;kcy;&amp;icy; &amp;vcy; &amp;shcy;&amp;kcy;&amp;ocy;&amp;lcy;&amp;iecy;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399" cy="701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42218"/>
            <a:ext cx="89644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1. Не бери </a:t>
            </a:r>
            <a:r>
              <a:rPr lang="ru-RU" sz="2800" b="1" dirty="0" err="1"/>
              <a:t>дріт</a:t>
            </a:r>
            <a:r>
              <a:rPr lang="ru-RU" sz="2800" b="1" dirty="0"/>
              <a:t> в рот. </a:t>
            </a:r>
          </a:p>
          <a:p>
            <a:pPr marL="0" indent="0">
              <a:buNone/>
            </a:pPr>
            <a:r>
              <a:rPr lang="ru-RU" sz="2800" b="1" dirty="0"/>
              <a:t>2. </a:t>
            </a:r>
            <a:r>
              <a:rPr lang="ru-RU" sz="2800" b="1" dirty="0" err="1"/>
              <a:t>Відрізай</a:t>
            </a:r>
            <a:r>
              <a:rPr lang="ru-RU" sz="2800" b="1" dirty="0"/>
              <a:t> </a:t>
            </a:r>
            <a:r>
              <a:rPr lang="ru-RU" sz="2800" b="1" dirty="0" err="1"/>
              <a:t>потрібний</a:t>
            </a:r>
            <a:r>
              <a:rPr lang="ru-RU" sz="2800" b="1" dirty="0"/>
              <a:t> </a:t>
            </a:r>
            <a:r>
              <a:rPr lang="ru-RU" sz="2800" b="1" dirty="0" err="1"/>
              <a:t>відрізок</a:t>
            </a:r>
            <a:r>
              <a:rPr lang="ru-RU" sz="2800" b="1" dirty="0"/>
              <a:t> дроту </a:t>
            </a:r>
            <a:r>
              <a:rPr lang="ru-RU" sz="2800" b="1" dirty="0" err="1"/>
              <a:t>ножицями</a:t>
            </a:r>
            <a:r>
              <a:rPr lang="ru-RU" sz="2800" b="1" dirty="0"/>
              <a:t> </a:t>
            </a:r>
            <a:r>
              <a:rPr lang="ru-RU" sz="2800" b="1" dirty="0" err="1"/>
              <a:t>або</a:t>
            </a:r>
            <a:r>
              <a:rPr lang="ru-RU" sz="2800" b="1" dirty="0"/>
              <a:t> кусачками, не </a:t>
            </a:r>
            <a:r>
              <a:rPr lang="ru-RU" sz="2800" b="1" dirty="0" err="1"/>
              <a:t>відкушуй</a:t>
            </a:r>
            <a:r>
              <a:rPr lang="ru-RU" sz="2800" b="1" dirty="0"/>
              <a:t> зубами. </a:t>
            </a:r>
          </a:p>
          <a:p>
            <a:pPr marL="0" indent="0">
              <a:buNone/>
            </a:pPr>
            <a:r>
              <a:rPr lang="ru-RU" sz="2800" b="1" dirty="0"/>
              <a:t>3. Не </a:t>
            </a:r>
            <a:r>
              <a:rPr lang="ru-RU" sz="2800" b="1" dirty="0" err="1"/>
              <a:t>грайся</a:t>
            </a:r>
            <a:r>
              <a:rPr lang="ru-RU" sz="2800" b="1" dirty="0"/>
              <a:t> дротом, не </a:t>
            </a:r>
            <a:r>
              <a:rPr lang="ru-RU" sz="2800" b="1" dirty="0" err="1"/>
              <a:t>намотуй</a:t>
            </a:r>
            <a:r>
              <a:rPr lang="ru-RU" sz="2800" b="1" dirty="0"/>
              <a:t> </a:t>
            </a:r>
            <a:r>
              <a:rPr lang="ru-RU" sz="2800" b="1" dirty="0" err="1"/>
              <a:t>його</a:t>
            </a:r>
            <a:r>
              <a:rPr lang="ru-RU" sz="2800" b="1" dirty="0"/>
              <a:t> на </a:t>
            </a:r>
            <a:r>
              <a:rPr lang="ru-RU" sz="2800" b="1" dirty="0" err="1"/>
              <a:t>долоню</a:t>
            </a:r>
            <a:r>
              <a:rPr lang="ru-RU" sz="2800" b="1" dirty="0"/>
              <a:t>, </a:t>
            </a:r>
            <a:r>
              <a:rPr lang="ru-RU" sz="2800" b="1" dirty="0" err="1"/>
              <a:t>пальці</a:t>
            </a:r>
            <a:r>
              <a:rPr lang="ru-RU" sz="2800" b="1" dirty="0"/>
              <a:t>. </a:t>
            </a:r>
          </a:p>
          <a:p>
            <a:pPr marL="0" indent="0">
              <a:buNone/>
            </a:pPr>
            <a:r>
              <a:rPr lang="ru-RU" sz="2800" b="1" dirty="0"/>
              <a:t>4. Не </a:t>
            </a:r>
            <a:r>
              <a:rPr lang="ru-RU" sz="2800" b="1" dirty="0" err="1"/>
              <a:t>розмахуй</a:t>
            </a:r>
            <a:r>
              <a:rPr lang="ru-RU" sz="2800" b="1" dirty="0"/>
              <a:t> рукою, в </a:t>
            </a:r>
            <a:r>
              <a:rPr lang="ru-RU" sz="2800" b="1" dirty="0" err="1"/>
              <a:t>якій</a:t>
            </a:r>
            <a:r>
              <a:rPr lang="ru-RU" sz="2800" b="1" dirty="0"/>
              <a:t> </a:t>
            </a:r>
            <a:r>
              <a:rPr lang="ru-RU" sz="2800" b="1" dirty="0" err="1"/>
              <a:t>тримаєш</a:t>
            </a:r>
            <a:r>
              <a:rPr lang="ru-RU" sz="2800" b="1" dirty="0"/>
              <a:t> </a:t>
            </a:r>
            <a:r>
              <a:rPr lang="ru-RU" sz="2800" b="1" dirty="0" err="1"/>
              <a:t>дріт</a:t>
            </a:r>
            <a:r>
              <a:rPr lang="ru-RU" sz="2800" b="1" dirty="0"/>
              <a:t>. </a:t>
            </a:r>
          </a:p>
          <a:p>
            <a:pPr marL="0" indent="0">
              <a:buNone/>
            </a:pPr>
            <a:r>
              <a:rPr lang="ru-RU" sz="2800" b="1" dirty="0"/>
              <a:t>5. </a:t>
            </a:r>
            <a:r>
              <a:rPr lang="ru-RU" sz="2800" b="1" dirty="0" err="1"/>
              <a:t>Працюй</a:t>
            </a:r>
            <a:r>
              <a:rPr lang="ru-RU" sz="2800" b="1" dirty="0"/>
              <a:t> з дротом </a:t>
            </a:r>
            <a:r>
              <a:rPr lang="ru-RU" sz="2800" b="1" dirty="0" err="1"/>
              <a:t>зосереджено</a:t>
            </a:r>
            <a:r>
              <a:rPr lang="ru-RU" sz="2800" b="1" dirty="0"/>
              <a:t>, не </a:t>
            </a:r>
            <a:r>
              <a:rPr lang="ru-RU" sz="2800" b="1" dirty="0" err="1"/>
              <a:t>відволікайся</a:t>
            </a:r>
            <a:r>
              <a:rPr lang="ru-RU" sz="2800" b="1" dirty="0"/>
              <a:t>. </a:t>
            </a:r>
          </a:p>
          <a:p>
            <a:pPr marL="0" indent="0">
              <a:buNone/>
            </a:pPr>
            <a:r>
              <a:rPr lang="ru-RU" sz="2800" b="1" dirty="0"/>
              <a:t>6. При </a:t>
            </a:r>
            <a:r>
              <a:rPr lang="ru-RU" sz="2800" b="1" dirty="0" err="1"/>
              <a:t>з’єднанні</a:t>
            </a:r>
            <a:r>
              <a:rPr lang="ru-RU" sz="2800" b="1" dirty="0"/>
              <a:t> дротом </a:t>
            </a:r>
            <a:r>
              <a:rPr lang="ru-RU" sz="2800" b="1" dirty="0" err="1"/>
              <a:t>цупких</a:t>
            </a:r>
            <a:r>
              <a:rPr lang="ru-RU" sz="2800" b="1" dirty="0"/>
              <a:t> </a:t>
            </a:r>
            <a:r>
              <a:rPr lang="ru-RU" sz="2800" b="1" dirty="0" err="1"/>
              <a:t>матеріалів</a:t>
            </a:r>
            <a:r>
              <a:rPr lang="ru-RU" sz="2800" b="1" dirty="0"/>
              <a:t> </a:t>
            </a:r>
            <a:r>
              <a:rPr lang="ru-RU" sz="2800" b="1" dirty="0" err="1"/>
              <a:t>або</a:t>
            </a:r>
            <a:r>
              <a:rPr lang="ru-RU" sz="2800" b="1" dirty="0"/>
              <a:t> </a:t>
            </a:r>
            <a:r>
              <a:rPr lang="ru-RU" sz="2800" b="1" dirty="0" err="1"/>
              <a:t>округлих</a:t>
            </a:r>
            <a:r>
              <a:rPr lang="ru-RU" sz="2800" b="1" dirty="0"/>
              <a:t> форм, </a:t>
            </a:r>
            <a:r>
              <a:rPr lang="ru-RU" sz="2800" b="1" dirty="0" err="1"/>
              <a:t>спочатку</a:t>
            </a:r>
            <a:r>
              <a:rPr lang="ru-RU" sz="2800" b="1" dirty="0"/>
              <a:t> </a:t>
            </a:r>
            <a:r>
              <a:rPr lang="ru-RU" sz="2800" b="1" dirty="0" err="1"/>
              <a:t>зроби</a:t>
            </a:r>
            <a:r>
              <a:rPr lang="ru-RU" sz="2800" b="1" dirty="0"/>
              <a:t> в них отвори шилом.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861" y="188640"/>
            <a:ext cx="82282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Правила </a:t>
            </a:r>
            <a:r>
              <a:rPr lang="ru-RU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користування</a:t>
            </a:r>
            <a:r>
              <a:rPr lang="ru-RU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дротом 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1423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 descr="&amp;Fcy;&amp;ocy;&amp;ncy;&amp;ycy; &amp;dcy;&amp;lcy;&amp;yacy; &amp;pcy;&amp;rcy;&amp;iecy;&amp;zcy;&amp;iecy;&amp;ncy;&amp;tcy;&amp;acy;&amp;tscy;&amp;icy;&amp;jcy; &amp;scy;&amp;kcy;&amp;acy;&amp;chcy;&amp;acy;&amp;tcy;&amp;softcy; &amp;bcy;&amp;iecy;&amp;scy;&amp;pcy;&amp;lcy;&amp;acy;&amp;tcy;&amp;ncy;&amp;ocy; &amp;Ucy;&amp;rcy;&amp;ocy;&amp;kcy;&amp;icy; &amp;vcy; &amp;shcy;&amp;kcy;&amp;ocy;&amp;lcy;&amp;iecy;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399" cy="701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42218"/>
            <a:ext cx="8712967" cy="5211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dirty="0"/>
              <a:t>1</a:t>
            </a:r>
            <a:r>
              <a:rPr lang="ru-RU" sz="2800" b="1" dirty="0"/>
              <a:t>. Клей треба </a:t>
            </a:r>
            <a:r>
              <a:rPr lang="ru-RU" sz="2800" b="1" dirty="0" err="1"/>
              <a:t>наносити</a:t>
            </a:r>
            <a:r>
              <a:rPr lang="ru-RU" sz="2800" b="1" dirty="0"/>
              <a:t> </a:t>
            </a:r>
            <a:r>
              <a:rPr lang="ru-RU" sz="2800" b="1" dirty="0" err="1"/>
              <a:t>пензликом</a:t>
            </a:r>
            <a:r>
              <a:rPr lang="ru-RU" sz="2800" b="1" dirty="0"/>
              <a:t> </a:t>
            </a:r>
            <a:r>
              <a:rPr lang="ru-RU" sz="2800" b="1" dirty="0" err="1"/>
              <a:t>від</a:t>
            </a:r>
            <a:r>
              <a:rPr lang="ru-RU" sz="2800" b="1" dirty="0"/>
              <a:t> </a:t>
            </a:r>
            <a:r>
              <a:rPr lang="ru-RU" sz="2800" b="1" dirty="0" err="1"/>
              <a:t>середини</a:t>
            </a:r>
            <a:r>
              <a:rPr lang="ru-RU" sz="2800" b="1" dirty="0"/>
              <a:t> до </a:t>
            </a:r>
            <a:r>
              <a:rPr lang="ru-RU" sz="2800" b="1" dirty="0" err="1"/>
              <a:t>країв</a:t>
            </a:r>
            <a:r>
              <a:rPr lang="ru-RU" sz="2800" b="1" dirty="0"/>
              <a:t>.</a:t>
            </a:r>
          </a:p>
          <a:p>
            <a:pPr marL="0" indent="0">
              <a:buNone/>
            </a:pPr>
            <a:r>
              <a:rPr lang="ru-RU" sz="2800" b="1" dirty="0"/>
              <a:t>2. При </a:t>
            </a:r>
            <a:r>
              <a:rPr lang="ru-RU" sz="2800" b="1" dirty="0" err="1"/>
              <a:t>потраплянні</a:t>
            </a:r>
            <a:r>
              <a:rPr lang="ru-RU" sz="2800" b="1" dirty="0"/>
              <a:t> клею на </a:t>
            </a:r>
            <a:r>
              <a:rPr lang="ru-RU" sz="2800" b="1" dirty="0" err="1"/>
              <a:t>одяг</a:t>
            </a:r>
            <a:r>
              <a:rPr lang="ru-RU" sz="2800" b="1" dirty="0"/>
              <a:t> </a:t>
            </a:r>
            <a:r>
              <a:rPr lang="ru-RU" sz="2800" b="1" dirty="0" err="1"/>
              <a:t>його</a:t>
            </a:r>
            <a:r>
              <a:rPr lang="ru-RU" sz="2800" b="1" dirty="0"/>
              <a:t> </a:t>
            </a:r>
            <a:r>
              <a:rPr lang="ru-RU" sz="2800" b="1" dirty="0" err="1"/>
              <a:t>слід</a:t>
            </a:r>
            <a:r>
              <a:rPr lang="ru-RU" sz="2800" b="1" dirty="0"/>
              <a:t> </a:t>
            </a:r>
            <a:r>
              <a:rPr lang="ru-RU" sz="2800" b="1" dirty="0" err="1"/>
              <a:t>негайно</a:t>
            </a:r>
            <a:r>
              <a:rPr lang="ru-RU" sz="2800" b="1" dirty="0"/>
              <a:t> </a:t>
            </a:r>
            <a:r>
              <a:rPr lang="ru-RU" sz="2800" b="1" dirty="0" err="1"/>
              <a:t>змити</a:t>
            </a:r>
            <a:r>
              <a:rPr lang="ru-RU" sz="2800" b="1" dirty="0"/>
              <a:t> водою.</a:t>
            </a:r>
          </a:p>
          <a:p>
            <a:pPr marL="0" indent="0">
              <a:buNone/>
            </a:pPr>
            <a:r>
              <a:rPr lang="ru-RU" sz="2800" b="1" dirty="0"/>
              <a:t>3. Для </a:t>
            </a:r>
            <a:r>
              <a:rPr lang="ru-RU" sz="2800" b="1" dirty="0" err="1"/>
              <a:t>притискання</a:t>
            </a:r>
            <a:r>
              <a:rPr lang="ru-RU" sz="2800" b="1" dirty="0"/>
              <a:t> </a:t>
            </a:r>
            <a:r>
              <a:rPr lang="ru-RU" sz="2800" b="1" dirty="0" err="1"/>
              <a:t>елементів</a:t>
            </a:r>
            <a:r>
              <a:rPr lang="ru-RU" sz="2800" b="1" dirty="0"/>
              <a:t> </a:t>
            </a:r>
            <a:r>
              <a:rPr lang="ru-RU" sz="2800" b="1" dirty="0" err="1"/>
              <a:t>аплікації</a:t>
            </a:r>
            <a:r>
              <a:rPr lang="ru-RU" sz="2800" b="1" dirty="0"/>
              <a:t> і </a:t>
            </a:r>
            <a:r>
              <a:rPr lang="ru-RU" sz="2800" b="1" dirty="0" err="1"/>
              <a:t>витирання</a:t>
            </a:r>
            <a:r>
              <a:rPr lang="ru-RU" sz="2800" b="1" dirty="0"/>
              <a:t> рук треба </a:t>
            </a:r>
            <a:r>
              <a:rPr lang="ru-RU" sz="2800" b="1" dirty="0" err="1"/>
              <a:t>користуватися</a:t>
            </a:r>
            <a:r>
              <a:rPr lang="ru-RU" sz="2800" b="1" dirty="0"/>
              <a:t>   </a:t>
            </a:r>
            <a:r>
              <a:rPr lang="ru-RU" sz="2800" b="1" dirty="0" err="1"/>
              <a:t>серветкою</a:t>
            </a:r>
            <a:r>
              <a:rPr lang="ru-RU" sz="2800" b="1" dirty="0"/>
              <a:t>.</a:t>
            </a:r>
          </a:p>
          <a:p>
            <a:pPr marL="0" indent="0">
              <a:buNone/>
            </a:pPr>
            <a:r>
              <a:rPr lang="ru-RU" sz="2800" b="1" dirty="0"/>
              <a:t>4. </a:t>
            </a:r>
            <a:r>
              <a:rPr lang="ru-RU" sz="2800" b="1" dirty="0" err="1"/>
              <a:t>Закінчивши</a:t>
            </a:r>
            <a:r>
              <a:rPr lang="ru-RU" sz="2800" b="1" dirty="0"/>
              <a:t> роботу, клей </a:t>
            </a:r>
            <a:r>
              <a:rPr lang="ru-RU" sz="2800" b="1" dirty="0" err="1"/>
              <a:t>потрібно</a:t>
            </a:r>
            <a:r>
              <a:rPr lang="ru-RU" sz="2800" b="1" dirty="0"/>
              <a:t> </a:t>
            </a:r>
            <a:r>
              <a:rPr lang="ru-RU" sz="2800" b="1" dirty="0" err="1"/>
              <a:t>щільно</a:t>
            </a:r>
            <a:r>
              <a:rPr lang="ru-RU" sz="2800" b="1" dirty="0"/>
              <a:t> </a:t>
            </a:r>
            <a:r>
              <a:rPr lang="ru-RU" sz="2800" b="1" dirty="0" err="1"/>
              <a:t>закрити</a:t>
            </a:r>
            <a:r>
              <a:rPr lang="ru-RU" sz="2800" b="1" dirty="0"/>
              <a:t>, </a:t>
            </a:r>
            <a:r>
              <a:rPr lang="ru-RU" sz="2800" b="1" dirty="0" err="1"/>
              <a:t>пензлик</a:t>
            </a:r>
            <a:r>
              <a:rPr lang="ru-RU" sz="2800" b="1" dirty="0"/>
              <a:t> і посуд </a:t>
            </a:r>
            <a:r>
              <a:rPr lang="ru-RU" sz="2800" b="1" dirty="0" err="1"/>
              <a:t>помити</a:t>
            </a:r>
            <a:r>
              <a:rPr lang="ru-RU" sz="2800" b="1" dirty="0"/>
              <a:t>.</a:t>
            </a:r>
          </a:p>
          <a:p>
            <a:pPr marL="0" indent="0">
              <a:buNone/>
            </a:pPr>
            <a:r>
              <a:rPr lang="ru-RU" sz="2800" b="1" dirty="0"/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9068" y="188640"/>
            <a:ext cx="76982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Правила користування клеєм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Dazdraperma #12 &amp;Fcy;&amp;ocy;&amp;tcy;&amp;ocy;&amp;gcy;&amp;rcy;&amp;acy;&amp;fcy;&amp;icy;&amp;icy;, &amp;kcy;&amp;acy;&amp;rcy;&amp;tcy;&amp;icy;&amp;ncy;&amp;kcy;&amp;icy;, &amp;icy;&amp;zcy;&amp;ocy;&amp;bcy;&amp;rcy;&amp;acy;&amp;zhcy;&amp;iecy;&amp;ncy;&amp;icy;&amp;yacy; &amp;icy; &amp;scy;&amp;tcy;&amp;ocy;&amp;kcy;-&amp;fcy;&amp;ocy;&amp;tcy;&amp;ocy;&amp;gcy;&amp;rcy;&amp;acy;&amp;fcy;&amp;icy;&amp;yacy; &amp;bcy;&amp;iecy;&amp;zcy; &amp;rcy;&amp;ocy;&amp;yacy;&amp;lcy;&amp;tcy;&amp;icy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53136"/>
            <a:ext cx="1368152" cy="1584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5753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 descr="&amp;Fcy;&amp;ocy;&amp;ncy;&amp;ycy; &amp;dcy;&amp;lcy;&amp;yacy; &amp;pcy;&amp;rcy;&amp;iecy;&amp;zcy;&amp;iecy;&amp;ncy;&amp;tcy;&amp;acy;&amp;tscy;&amp;icy;&amp;jcy; &amp;scy;&amp;kcy;&amp;acy;&amp;chcy;&amp;acy;&amp;tcy;&amp;softcy; &amp;bcy;&amp;iecy;&amp;scy;&amp;pcy;&amp;lcy;&amp;acy;&amp;tcy;&amp;ncy;&amp;ocy; &amp;Ucy;&amp;rcy;&amp;ocy;&amp;kcy;&amp;icy; &amp;vcy; &amp;shcy;&amp;kcy;&amp;ocy;&amp;lcy;&amp;iecy;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399" cy="701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711" y="896526"/>
            <a:ext cx="8784976" cy="548480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uk-UA" sz="2800" b="1" dirty="0" smtClean="0"/>
              <a:t>1. Розминати </a:t>
            </a:r>
            <a:r>
              <a:rPr lang="uk-UA" sz="2800" b="1" dirty="0"/>
              <a:t>і розгортати пластилін потрібно на дощечці. </a:t>
            </a:r>
            <a:endParaRPr lang="ru-RU" sz="2800" b="1" dirty="0"/>
          </a:p>
          <a:p>
            <a:pPr marL="0" lvl="0" indent="0">
              <a:buNone/>
            </a:pPr>
            <a:r>
              <a:rPr lang="uk-UA" sz="2800" b="1" dirty="0" smtClean="0"/>
              <a:t>2. Розрізати </a:t>
            </a:r>
            <a:r>
              <a:rPr lang="uk-UA" sz="2800" b="1" dirty="0"/>
              <a:t>пластилін слід стекою.</a:t>
            </a:r>
            <a:endParaRPr lang="ru-RU" sz="2800" b="1" dirty="0"/>
          </a:p>
          <a:p>
            <a:pPr marL="0" lvl="0" indent="0">
              <a:buNone/>
            </a:pPr>
            <a:r>
              <a:rPr lang="uk-UA" sz="2800" b="1" dirty="0" smtClean="0"/>
              <a:t>3. Невикористаний </a:t>
            </a:r>
            <a:r>
              <a:rPr lang="uk-UA" sz="2800" b="1" dirty="0"/>
              <a:t>пластилін класти в клітинку упаковки.</a:t>
            </a:r>
            <a:endParaRPr lang="ru-RU" sz="2800" b="1" dirty="0"/>
          </a:p>
          <a:p>
            <a:pPr marL="0" lvl="0" indent="0">
              <a:buNone/>
            </a:pPr>
            <a:r>
              <a:rPr lang="uk-UA" sz="2800" b="1" dirty="0" smtClean="0"/>
              <a:t>4. Після </a:t>
            </a:r>
            <a:r>
              <a:rPr lang="uk-UA" sz="2800" b="1" dirty="0"/>
              <a:t>завершення роботи з пластиліном руки витирати серветкою.</a:t>
            </a:r>
            <a:endParaRPr lang="ru-RU" sz="2800" b="1" dirty="0"/>
          </a:p>
          <a:p>
            <a:pPr marL="0" lvl="0" indent="0">
              <a:buNone/>
            </a:pPr>
            <a:r>
              <a:rPr lang="uk-UA" sz="2800" b="1" dirty="0" smtClean="0"/>
              <a:t>5. Не </a:t>
            </a:r>
            <a:r>
              <a:rPr lang="uk-UA" sz="2800" b="1" dirty="0"/>
              <a:t>бери пластилін до рота, не торкайся брудними руками обличчя, очей, одягу. </a:t>
            </a:r>
            <a:endParaRPr lang="ru-RU" sz="2800" b="1" dirty="0"/>
          </a:p>
          <a:p>
            <a:pPr marL="0" lvl="0" indent="0">
              <a:buNone/>
            </a:pPr>
            <a:r>
              <a:rPr lang="uk-UA" sz="2800" b="1" dirty="0" smtClean="0"/>
              <a:t>6. Не </a:t>
            </a:r>
            <a:r>
              <a:rPr lang="uk-UA" sz="2800" b="1" dirty="0"/>
              <a:t>чіпай зошити, книги, гумки — скрізь будуть жирні плями, по яких жодна ручка не пише.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2812" y="188640"/>
            <a:ext cx="81183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Правила роботи з пластиліном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0931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 descr="&amp;Fcy;&amp;ocy;&amp;ncy;&amp;ycy; &amp;dcy;&amp;lcy;&amp;yacy; &amp;pcy;&amp;rcy;&amp;iecy;&amp;zcy;&amp;iecy;&amp;ncy;&amp;tcy;&amp;acy;&amp;tscy;&amp;icy;&amp;jcy; &amp;scy;&amp;kcy;&amp;acy;&amp;chcy;&amp;acy;&amp;tcy;&amp;softcy; &amp;bcy;&amp;iecy;&amp;scy;&amp;pcy;&amp;lcy;&amp;acy;&amp;tcy;&amp;ncy;&amp;ocy; &amp;Ucy;&amp;rcy;&amp;ocy;&amp;kcy;&amp;icy; &amp;vcy; &amp;shcy;&amp;kcy;&amp;ocy;&amp;lcy;&amp;iecy;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399" cy="701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51" y="921874"/>
            <a:ext cx="9242647" cy="5387446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uk-UA" sz="9600" b="1" dirty="0" smtClean="0"/>
              <a:t>1. Поважай </a:t>
            </a:r>
            <a:r>
              <a:rPr lang="uk-UA" sz="9600" b="1" dirty="0"/>
              <a:t>працю товариша. Ніколи не бери до рук чужу роботу без дозволу.  </a:t>
            </a:r>
            <a:endParaRPr lang="ru-RU" sz="9600" b="1" dirty="0"/>
          </a:p>
          <a:p>
            <a:pPr marL="0" indent="0">
              <a:lnSpc>
                <a:spcPct val="120000"/>
              </a:lnSpc>
              <a:buNone/>
            </a:pPr>
            <a:r>
              <a:rPr lang="uk-UA" sz="9600" b="1" dirty="0" smtClean="0"/>
              <a:t>2. Не </a:t>
            </a:r>
            <a:r>
              <a:rPr lang="uk-UA" sz="9600" b="1" dirty="0"/>
              <a:t>ламай чужих виробів, навіть якщо вони погано зроблені.</a:t>
            </a:r>
            <a:endParaRPr lang="ru-RU" sz="9600" b="1" dirty="0"/>
          </a:p>
          <a:p>
            <a:pPr marL="0" indent="0">
              <a:lnSpc>
                <a:spcPct val="120000"/>
              </a:lnSpc>
              <a:buNone/>
            </a:pPr>
            <a:r>
              <a:rPr lang="uk-UA" sz="9600" b="1" dirty="0" smtClean="0"/>
              <a:t>3. Не </a:t>
            </a:r>
            <a:r>
              <a:rPr lang="uk-UA" sz="9600" b="1" dirty="0"/>
              <a:t>торкайся руками представлених на виставці </a:t>
            </a:r>
            <a:r>
              <a:rPr lang="uk-UA" sz="9600" b="1" dirty="0" smtClean="0"/>
              <a:t>робіт .</a:t>
            </a:r>
            <a:endParaRPr lang="ru-RU" sz="9600" b="1" dirty="0"/>
          </a:p>
          <a:p>
            <a:pPr marL="0" indent="0">
              <a:lnSpc>
                <a:spcPct val="120000"/>
              </a:lnSpc>
              <a:buNone/>
            </a:pPr>
            <a:r>
              <a:rPr lang="uk-UA" sz="9600" b="1" dirty="0" smtClean="0"/>
              <a:t>4. Навчився </a:t>
            </a:r>
            <a:r>
              <a:rPr lang="uk-UA" sz="9600" b="1" dirty="0"/>
              <a:t>сам — допоможи товаришеві. </a:t>
            </a:r>
            <a:endParaRPr lang="ru-RU" sz="9600" b="1" dirty="0"/>
          </a:p>
          <a:p>
            <a:pPr marL="0" indent="0">
              <a:lnSpc>
                <a:spcPct val="120000"/>
              </a:lnSpc>
              <a:buNone/>
            </a:pPr>
            <a:r>
              <a:rPr lang="uk-UA" sz="9600" b="1" dirty="0" smtClean="0"/>
              <a:t>5. Підкажи</a:t>
            </a:r>
            <a:r>
              <a:rPr lang="uk-UA" sz="9600" b="1" dirty="0"/>
              <a:t>, яким прийомом краще зробити потрібну форму або виправити помилку. Покажи це на своїй роботі. </a:t>
            </a:r>
            <a:endParaRPr lang="ru-RU" sz="9600" b="1" dirty="0"/>
          </a:p>
          <a:p>
            <a:pPr marL="0" indent="0">
              <a:lnSpc>
                <a:spcPct val="120000"/>
              </a:lnSpc>
              <a:buNone/>
            </a:pPr>
            <a:r>
              <a:rPr lang="uk-UA" sz="9600" b="1" dirty="0" smtClean="0"/>
              <a:t>6. Виправляй </a:t>
            </a:r>
            <a:r>
              <a:rPr lang="uk-UA" sz="9600" b="1" dirty="0"/>
              <a:t>роботу товариша або допомагай йому тільки за його згоди.</a:t>
            </a:r>
            <a:endParaRPr lang="ru-RU" sz="9600" b="1" dirty="0"/>
          </a:p>
          <a:p>
            <a:pPr marL="0" indent="0">
              <a:lnSpc>
                <a:spcPct val="120000"/>
              </a:lnSpc>
              <a:buNone/>
            </a:pPr>
            <a:r>
              <a:rPr lang="uk-UA" sz="9600" b="1" dirty="0" smtClean="0"/>
              <a:t>7. У </a:t>
            </a:r>
            <a:r>
              <a:rPr lang="uk-UA" sz="9600" b="1" dirty="0"/>
              <a:t>спільній з товаришем роботі </a:t>
            </a:r>
            <a:r>
              <a:rPr lang="uk-UA" sz="9600" b="1" dirty="0" smtClean="0"/>
              <a:t> будь </a:t>
            </a:r>
            <a:r>
              <a:rPr lang="uk-UA" sz="9600" b="1" dirty="0"/>
              <a:t>згідливіший і </a:t>
            </a:r>
            <a:r>
              <a:rPr lang="uk-UA" sz="9600" b="1" dirty="0" smtClean="0"/>
              <a:t>поступливіший </a:t>
            </a:r>
            <a:r>
              <a:rPr lang="uk-UA" sz="9600" b="1" dirty="0"/>
              <a:t>у виборі теми та персонажів. </a:t>
            </a:r>
            <a:endParaRPr lang="ru-RU" sz="9600" b="1" dirty="0"/>
          </a:p>
          <a:p>
            <a:pPr marL="0" indent="0">
              <a:lnSpc>
                <a:spcPct val="120000"/>
              </a:lnSpc>
              <a:buNone/>
            </a:pPr>
            <a:r>
              <a:rPr lang="uk-UA" sz="9600" b="1" dirty="0" smtClean="0"/>
              <a:t>8.Виконуй </a:t>
            </a:r>
            <a:r>
              <a:rPr lang="uk-UA" sz="9600" b="1" dirty="0"/>
              <a:t>вироби чесно. Поступися товаришеві виготовленням більш простих виробів. При невдачі не звинувачуй товариша, а допоможи виправити помилки.</a:t>
            </a:r>
            <a:endParaRPr lang="ru-RU" sz="9600" b="1" dirty="0"/>
          </a:p>
          <a:p>
            <a:pPr>
              <a:lnSpc>
                <a:spcPct val="120000"/>
              </a:lnSpc>
            </a:pPr>
            <a:r>
              <a:rPr lang="ru-RU" sz="9600" b="1" dirty="0"/>
              <a:t> 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1054" y="188640"/>
            <a:ext cx="80818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Правила роботи з товаришами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501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&amp;Fcy;&amp;ocy;&amp;ncy;&amp;ycy; &amp;dcy;&amp;lcy;&amp;yacy; &amp;pcy;&amp;rcy;&amp;iecy;&amp;zcy;&amp;iecy;&amp;ncy;&amp;tcy;&amp;acy;&amp;tscy;&amp;icy;&amp;jcy; &amp;scy;&amp;kcy;&amp;acy;&amp;chcy;&amp;acy;&amp;tcy;&amp;softcy; &amp;bcy;&amp;iecy;&amp;scy;&amp;pcy;&amp;lcy;&amp;acy;&amp;tcy;&amp;ncy;&amp;ocy; &amp;Ucy;&amp;rcy;&amp;ocy;&amp;kcy;&amp;icy; &amp;vcy; &amp;shcy;&amp;kcy;&amp;ocy;&amp;lcy;&amp;ie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1. Роботу </a:t>
            </a:r>
            <a:r>
              <a:rPr lang="ru-RU" b="1" dirty="0" err="1"/>
              <a:t>розпочинай</a:t>
            </a:r>
            <a:r>
              <a:rPr lang="ru-RU" b="1" dirty="0"/>
              <a:t> </a:t>
            </a:r>
            <a:r>
              <a:rPr lang="ru-RU" b="1" dirty="0" err="1"/>
              <a:t>після</a:t>
            </a:r>
            <a:r>
              <a:rPr lang="ru-RU" b="1" dirty="0"/>
              <a:t> </a:t>
            </a:r>
            <a:r>
              <a:rPr lang="ru-RU" b="1" dirty="0" err="1"/>
              <a:t>дозволу</a:t>
            </a:r>
            <a:r>
              <a:rPr lang="ru-RU" b="1" dirty="0"/>
              <a:t> </a:t>
            </a:r>
            <a:r>
              <a:rPr lang="ru-RU" b="1" dirty="0" err="1"/>
              <a:t>вчителя</a:t>
            </a:r>
            <a:r>
              <a:rPr lang="ru-RU" b="1" dirty="0"/>
              <a:t>. </a:t>
            </a:r>
          </a:p>
          <a:p>
            <a:pPr marL="0" indent="0">
              <a:buNone/>
            </a:pPr>
            <a:r>
              <a:rPr lang="ru-RU" b="1" dirty="0"/>
              <a:t> 2. </a:t>
            </a:r>
            <a:r>
              <a:rPr lang="ru-RU" b="1" dirty="0" err="1"/>
              <a:t>Інструмент</a:t>
            </a:r>
            <a:r>
              <a:rPr lang="ru-RU" b="1" dirty="0"/>
              <a:t> </a:t>
            </a:r>
            <a:r>
              <a:rPr lang="ru-RU" b="1" dirty="0" err="1"/>
              <a:t>використовуй</a:t>
            </a:r>
            <a:r>
              <a:rPr lang="ru-RU" b="1" dirty="0"/>
              <a:t> за </a:t>
            </a:r>
            <a:r>
              <a:rPr lang="ru-RU" b="1" dirty="0" err="1"/>
              <a:t>призначенням</a:t>
            </a:r>
            <a:r>
              <a:rPr lang="ru-RU" b="1" dirty="0"/>
              <a:t>, не </a:t>
            </a:r>
            <a:r>
              <a:rPr lang="ru-RU" b="1" dirty="0" err="1"/>
              <a:t>працюй</a:t>
            </a:r>
            <a:r>
              <a:rPr lang="ru-RU" b="1" dirty="0"/>
              <a:t> </a:t>
            </a:r>
            <a:r>
              <a:rPr lang="ru-RU" b="1" dirty="0" err="1"/>
              <a:t>несправним</a:t>
            </a:r>
            <a:r>
              <a:rPr lang="ru-RU" b="1" dirty="0"/>
              <a:t> і тупим </a:t>
            </a:r>
            <a:r>
              <a:rPr lang="ru-RU" b="1" dirty="0" err="1"/>
              <a:t>інструментом</a:t>
            </a:r>
            <a:r>
              <a:rPr lang="ru-RU" b="1" dirty="0"/>
              <a:t>. </a:t>
            </a:r>
          </a:p>
          <a:p>
            <a:pPr marL="0" indent="0">
              <a:buNone/>
            </a:pPr>
            <a:r>
              <a:rPr lang="ru-RU" b="1" dirty="0"/>
              <a:t>3. </a:t>
            </a:r>
            <a:r>
              <a:rPr lang="ru-RU" b="1" dirty="0" err="1"/>
              <a:t>Різальні</a:t>
            </a:r>
            <a:r>
              <a:rPr lang="ru-RU" b="1" dirty="0"/>
              <a:t> </a:t>
            </a:r>
            <a:r>
              <a:rPr lang="ru-RU" b="1" dirty="0" err="1"/>
              <a:t>інструменти</a:t>
            </a:r>
            <a:r>
              <a:rPr lang="ru-RU" b="1" dirty="0"/>
              <a:t> </a:t>
            </a:r>
            <a:r>
              <a:rPr lang="ru-RU" b="1" dirty="0" err="1"/>
              <a:t>повинні</a:t>
            </a:r>
            <a:r>
              <a:rPr lang="ru-RU" b="1" dirty="0"/>
              <a:t> </a:t>
            </a:r>
            <a:r>
              <a:rPr lang="ru-RU" b="1" dirty="0" err="1"/>
              <a:t>зберігатися</a:t>
            </a:r>
            <a:r>
              <a:rPr lang="ru-RU" b="1" dirty="0"/>
              <a:t> </a:t>
            </a:r>
            <a:r>
              <a:rPr lang="ru-RU" b="1" dirty="0" err="1"/>
              <a:t>лише</a:t>
            </a:r>
            <a:r>
              <a:rPr lang="ru-RU" b="1" dirty="0"/>
              <a:t> в </a:t>
            </a:r>
            <a:r>
              <a:rPr lang="ru-RU" b="1" dirty="0" err="1"/>
              <a:t>спеціально</a:t>
            </a:r>
            <a:r>
              <a:rPr lang="ru-RU" b="1" dirty="0"/>
              <a:t> </a:t>
            </a:r>
            <a:r>
              <a:rPr lang="ru-RU" b="1" dirty="0" err="1"/>
              <a:t>обладнаних</a:t>
            </a:r>
            <a:r>
              <a:rPr lang="ru-RU" b="1" dirty="0"/>
              <a:t> папках у </a:t>
            </a:r>
            <a:r>
              <a:rPr lang="ru-RU" b="1" dirty="0" err="1"/>
              <a:t>відведеному</a:t>
            </a:r>
            <a:r>
              <a:rPr lang="ru-RU" b="1" dirty="0"/>
              <a:t> в </a:t>
            </a:r>
            <a:r>
              <a:rPr lang="ru-RU" b="1" dirty="0" err="1"/>
              <a:t>класі</a:t>
            </a:r>
            <a:r>
              <a:rPr lang="ru-RU" b="1" dirty="0"/>
              <a:t> </a:t>
            </a:r>
            <a:r>
              <a:rPr lang="ru-RU" b="1" dirty="0" err="1"/>
              <a:t>місці</a:t>
            </a:r>
            <a:r>
              <a:rPr lang="ru-RU" b="1" dirty="0"/>
              <a:t>. </a:t>
            </a:r>
          </a:p>
          <a:p>
            <a:pPr marL="0" indent="0">
              <a:buNone/>
            </a:pPr>
            <a:r>
              <a:rPr lang="ru-RU" b="1" dirty="0"/>
              <a:t>4. </a:t>
            </a:r>
            <a:r>
              <a:rPr lang="ru-RU" b="1" dirty="0" err="1"/>
              <a:t>Під</a:t>
            </a:r>
            <a:r>
              <a:rPr lang="ru-RU" b="1" dirty="0"/>
              <a:t> час </a:t>
            </a:r>
            <a:r>
              <a:rPr lang="ru-RU" b="1" dirty="0" err="1"/>
              <a:t>робочого</a:t>
            </a:r>
            <a:r>
              <a:rPr lang="ru-RU" b="1" dirty="0"/>
              <a:t> </a:t>
            </a:r>
            <a:r>
              <a:rPr lang="ru-RU" b="1" dirty="0" err="1"/>
              <a:t>процесу</a:t>
            </a:r>
            <a:r>
              <a:rPr lang="ru-RU" b="1" dirty="0"/>
              <a:t> не </a:t>
            </a:r>
            <a:r>
              <a:rPr lang="ru-RU" b="1" dirty="0" err="1"/>
              <a:t>відволікайся</a:t>
            </a:r>
            <a:r>
              <a:rPr lang="ru-RU" b="1" dirty="0"/>
              <a:t> на </a:t>
            </a:r>
            <a:r>
              <a:rPr lang="ru-RU" b="1" dirty="0" err="1"/>
              <a:t>сторонні</a:t>
            </a:r>
            <a:r>
              <a:rPr lang="ru-RU" b="1" dirty="0"/>
              <a:t> </a:t>
            </a:r>
            <a:r>
              <a:rPr lang="ru-RU" b="1" dirty="0" err="1"/>
              <a:t>справи</a:t>
            </a:r>
            <a:r>
              <a:rPr lang="ru-RU" b="1" dirty="0"/>
              <a:t>, не </a:t>
            </a:r>
            <a:r>
              <a:rPr lang="ru-RU" b="1" dirty="0" err="1"/>
              <a:t>розмовляй</a:t>
            </a:r>
            <a:r>
              <a:rPr lang="ru-RU" b="1" dirty="0"/>
              <a:t>, будь </a:t>
            </a:r>
            <a:r>
              <a:rPr lang="ru-RU" b="1" dirty="0" err="1"/>
              <a:t>зосередженим</a:t>
            </a:r>
            <a:r>
              <a:rPr lang="ru-RU" b="1" dirty="0"/>
              <a:t>. </a:t>
            </a:r>
          </a:p>
          <a:p>
            <a:pPr marL="0" indent="0">
              <a:buNone/>
            </a:pPr>
            <a:r>
              <a:rPr lang="ru-RU" b="1" dirty="0"/>
              <a:t>5. У </a:t>
            </a:r>
            <a:r>
              <a:rPr lang="ru-RU" b="1" dirty="0" err="1"/>
              <a:t>процесі</a:t>
            </a:r>
            <a:r>
              <a:rPr lang="ru-RU" b="1" dirty="0"/>
              <a:t> </a:t>
            </a:r>
            <a:r>
              <a:rPr lang="ru-RU" b="1" dirty="0" err="1"/>
              <a:t>роботи</a:t>
            </a:r>
            <a:r>
              <a:rPr lang="ru-RU" b="1" dirty="0"/>
              <a:t> </a:t>
            </a:r>
            <a:r>
              <a:rPr lang="ru-RU" b="1" dirty="0" err="1"/>
              <a:t>дотримуйся</a:t>
            </a:r>
            <a:r>
              <a:rPr lang="ru-RU" b="1" dirty="0"/>
              <a:t> порядку на </a:t>
            </a:r>
            <a:r>
              <a:rPr lang="ru-RU" b="1" dirty="0" err="1"/>
              <a:t>робочому</a:t>
            </a:r>
            <a:r>
              <a:rPr lang="ru-RU" b="1" dirty="0"/>
              <a:t> </a:t>
            </a:r>
            <a:r>
              <a:rPr lang="ru-RU" b="1" dirty="0" err="1"/>
              <a:t>місці</a:t>
            </a:r>
            <a:r>
              <a:rPr lang="ru-RU" b="1" dirty="0"/>
              <a:t>, а </a:t>
            </a:r>
            <a:r>
              <a:rPr lang="ru-RU" b="1" dirty="0" err="1"/>
              <a:t>після</a:t>
            </a:r>
            <a:r>
              <a:rPr lang="ru-RU" b="1" dirty="0"/>
              <a:t> </a:t>
            </a:r>
            <a:r>
              <a:rPr lang="ru-RU" b="1" dirty="0" err="1"/>
              <a:t>роботи</a:t>
            </a:r>
            <a:r>
              <a:rPr lang="ru-RU" b="1" dirty="0"/>
              <a:t> </a:t>
            </a:r>
            <a:r>
              <a:rPr lang="ru-RU" b="1" dirty="0" err="1"/>
              <a:t>акуратно</a:t>
            </a:r>
            <a:r>
              <a:rPr lang="ru-RU" b="1" dirty="0"/>
              <a:t> прибери </a:t>
            </a:r>
            <a:r>
              <a:rPr lang="ru-RU" b="1" dirty="0" err="1"/>
              <a:t>його</a:t>
            </a:r>
            <a:r>
              <a:rPr lang="ru-RU" b="1" dirty="0"/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16632"/>
            <a:ext cx="87849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08292"/>
            <a:ext cx="87849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Загальні</a:t>
            </a:r>
            <a:r>
              <a:rPr lang="ru-RU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правила для </a:t>
            </a:r>
            <a:r>
              <a:rPr lang="ru-RU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учнів</a:t>
            </a:r>
            <a:r>
              <a:rPr lang="ru-RU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1316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Fcy;&amp;ocy;&amp;ncy;&amp;ycy; &amp;dcy;&amp;lcy;&amp;yacy; &amp;pcy;&amp;rcy;&amp;iecy;&amp;zcy;&amp;iecy;&amp;ncy;&amp;tcy;&amp;acy;&amp;tscy;&amp;icy;&amp;jcy; &amp;scy;&amp;kcy;&amp;acy;&amp;chcy;&amp;acy;&amp;tcy;&amp;softcy; &amp;bcy;&amp;iecy;&amp;scy;&amp;pcy;&amp;lcy;&amp;acy;&amp;tcy;&amp;ncy;&amp;ocy; &amp;Ucy;&amp;rcy;&amp;ocy;&amp;kcy;&amp;icy; &amp;vcy; &amp;shcy;&amp;kcy;&amp;ocy;&amp;lcy;&amp;ie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7" y="116632"/>
            <a:ext cx="856895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Інструкції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 </a:t>
            </a:r>
            <a:r>
              <a:rPr lang="ru-RU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техніки</a:t>
            </a:r>
            <a:r>
              <a:rPr lang="ru-RU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безпеки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 уроках трудового 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навчання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&amp;Tcy;&amp;rcy;&amp;ucy;&amp;dcy;&amp;ocy;&amp;vcy;&amp;ocy;&amp;iecy; &amp;ocy;&amp;bcy;&amp;ucy;&amp;chcy;&amp;iecy;&amp;ncy;&amp;icy;&amp;iecy; 4 &amp;kcy;&amp;lcy;&amp;acy;&amp;scy;&amp;scy; &amp;ucy;&amp;chcy;&amp;iecy;&amp;bcy;&amp;ncy;&amp;icy;&amp;kcy; - &amp;Bcy;&amp;ocy;&amp;lcy;&amp;softcy;&amp;shcy;&amp;ocy;&amp;jcy; &amp;acy;&amp;rcy;&amp;khcy;&amp;icy;&amp;vcy; &amp;kcy;&amp;ncy;&amp;icy;&amp;gcy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47" y="2721927"/>
            <a:ext cx="1689159" cy="1675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&amp;Pcy;&amp;rcy;&amp;iecy;&amp;dcy;&amp;mcy;&amp;iecy;&amp;tcy;&amp;ncy;&amp;iukcy; &amp;dcy;&amp;iecy;&amp;kcy;&amp;acy;&amp;dcy;&amp;icy; - &amp;Ncy;&amp;acy;&amp;vcy;&amp;chcy;&amp;acy;&amp;lcy;&amp;softcy;&amp;ncy;&amp;ocy;-&amp;vcy;&amp;icy;&amp;khcy;&amp;ocy;&amp;vcy;&amp;ncy;&amp;icy;&amp;jcy; &amp;pcy;&amp;rcy;&amp;ocy;&amp;tscy;&amp;iecy;&amp;scy; - &amp;Kcy;&amp;ocy;&amp;mcy;&amp;scy;&amp;ocy;&amp;mcy;&amp;ocy;&amp;lcy;&amp;softcy;&amp;scy;&amp;softcy;&amp;kcy;&amp;icy;…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84895"/>
            <a:ext cx="1656184" cy="1625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http://klub-drug.ru/wp-content/uploads/2011/04/childrens-book-drive-image_0-150x1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21927"/>
            <a:ext cx="3839220" cy="335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430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&amp;Fcy;&amp;ocy;&amp;ncy;&amp;ycy; &amp;dcy;&amp;lcy;&amp;yacy; &amp;pcy;&amp;rcy;&amp;iecy;&amp;zcy;&amp;iecy;&amp;ncy;&amp;tcy;&amp;acy;&amp;tscy;&amp;icy;&amp;jcy; &amp;scy;&amp;kcy;&amp;acy;&amp;chcy;&amp;acy;&amp;tcy;&amp;softcy; &amp;bcy;&amp;iecy;&amp;scy;&amp;pcy;&amp;lcy;&amp;acy;&amp;tcy;&amp;ncy;&amp;ocy; &amp;Ucy;&amp;rcy;&amp;ocy;&amp;kcy;&amp;icy; &amp;vcy; &amp;shcy;&amp;kcy;&amp;ocy;&amp;lcy;&amp;iecy;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81" y="361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19" y="188640"/>
            <a:ext cx="87849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І. </a:t>
            </a:r>
            <a:r>
              <a:rPr lang="ru-RU" sz="3600" b="1" i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Загальні</a:t>
            </a:r>
            <a:r>
              <a:rPr lang="ru-RU" sz="3600" b="1" i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i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вимоги</a:t>
            </a:r>
            <a:r>
              <a:rPr lang="ru-RU" sz="3600" b="1" i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i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безпеки</a:t>
            </a:r>
            <a:r>
              <a:rPr lang="ru-RU" sz="3600" b="1" i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759" y="980728"/>
            <a:ext cx="90364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1. До занять </a:t>
            </a:r>
            <a:r>
              <a:rPr lang="ru-RU" sz="2800" b="1" dirty="0" err="1"/>
              <a:t>допускаються</a:t>
            </a:r>
            <a:r>
              <a:rPr lang="ru-RU" sz="2800" b="1" dirty="0"/>
              <a:t> </a:t>
            </a:r>
            <a:r>
              <a:rPr lang="ru-RU" sz="2800" b="1" dirty="0" err="1"/>
              <a:t>учні</a:t>
            </a:r>
            <a:r>
              <a:rPr lang="ru-RU" sz="2800" b="1" dirty="0"/>
              <a:t>, </a:t>
            </a:r>
            <a:r>
              <a:rPr lang="ru-RU" sz="2800" b="1" dirty="0" err="1"/>
              <a:t>які</a:t>
            </a:r>
            <a:r>
              <a:rPr lang="ru-RU" sz="2800" b="1" dirty="0"/>
              <a:t> </a:t>
            </a:r>
            <a:r>
              <a:rPr lang="ru-RU" sz="2800" b="1" dirty="0" err="1"/>
              <a:t>пройшли</a:t>
            </a:r>
            <a:r>
              <a:rPr lang="ru-RU" sz="2800" b="1" dirty="0"/>
              <a:t> </a:t>
            </a:r>
            <a:r>
              <a:rPr lang="ru-RU" sz="2800" b="1" dirty="0" err="1"/>
              <a:t>інструктаж</a:t>
            </a:r>
            <a:r>
              <a:rPr lang="ru-RU" sz="2800" b="1" dirty="0"/>
              <a:t> </a:t>
            </a:r>
            <a:r>
              <a:rPr lang="ru-RU" sz="2800" b="1" dirty="0" smtClean="0"/>
              <a:t> про </a:t>
            </a:r>
            <a:r>
              <a:rPr lang="ru-RU" sz="2800" b="1" dirty="0" err="1"/>
              <a:t>безпечні</a:t>
            </a:r>
            <a:r>
              <a:rPr lang="ru-RU" sz="2800" b="1" dirty="0"/>
              <a:t> </a:t>
            </a:r>
            <a:r>
              <a:rPr lang="ru-RU" sz="2800" b="1" dirty="0" err="1"/>
              <a:t>методи</a:t>
            </a:r>
            <a:r>
              <a:rPr lang="ru-RU" sz="2800" b="1" dirty="0"/>
              <a:t> </a:t>
            </a:r>
            <a:r>
              <a:rPr lang="ru-RU" sz="2800" b="1" dirty="0" err="1"/>
              <a:t>роботи</a:t>
            </a:r>
            <a:r>
              <a:rPr lang="ru-RU" sz="2800" b="1" dirty="0"/>
              <a:t> . </a:t>
            </a:r>
            <a:br>
              <a:rPr lang="ru-RU" sz="2800" b="1" dirty="0"/>
            </a:br>
            <a:r>
              <a:rPr lang="ru-RU" sz="2800" b="1" dirty="0"/>
              <a:t>2. </a:t>
            </a:r>
            <a:r>
              <a:rPr lang="ru-RU" sz="2800" b="1" dirty="0" err="1"/>
              <a:t>Кожен</a:t>
            </a:r>
            <a:r>
              <a:rPr lang="ru-RU" sz="2800" b="1" dirty="0"/>
              <a:t> </a:t>
            </a:r>
            <a:r>
              <a:rPr lang="ru-RU" sz="2800" b="1" dirty="0" err="1"/>
              <a:t>учень</a:t>
            </a:r>
            <a:r>
              <a:rPr lang="ru-RU" sz="2800" b="1" dirty="0"/>
              <a:t> </a:t>
            </a:r>
            <a:r>
              <a:rPr lang="ru-RU" sz="2800" b="1" dirty="0" err="1"/>
              <a:t>зобов'язаний</a:t>
            </a:r>
            <a:r>
              <a:rPr lang="ru-RU" sz="2800" b="1" dirty="0"/>
              <a:t> знати й точно </a:t>
            </a:r>
            <a:r>
              <a:rPr lang="ru-RU" sz="2800" b="1" dirty="0" err="1"/>
              <a:t>виконувати</a:t>
            </a:r>
            <a:r>
              <a:rPr lang="ru-RU" sz="2800" b="1" dirty="0"/>
              <a:t> правила </a:t>
            </a:r>
            <a:r>
              <a:rPr lang="ru-RU" sz="2800" b="1" dirty="0" err="1"/>
              <a:t>безпечної</a:t>
            </a:r>
            <a:r>
              <a:rPr lang="ru-RU" sz="2800" b="1" dirty="0"/>
              <a:t> </a:t>
            </a:r>
            <a:r>
              <a:rPr lang="ru-RU" sz="2800" b="1" dirty="0" err="1"/>
              <a:t>праці</a:t>
            </a:r>
            <a:r>
              <a:rPr lang="ru-RU" sz="2800" b="1" dirty="0"/>
              <a:t> на уроках </a:t>
            </a:r>
            <a:r>
              <a:rPr lang="ru-RU" sz="2800" b="1" dirty="0" smtClean="0"/>
              <a:t> трудового </a:t>
            </a:r>
            <a:r>
              <a:rPr lang="ru-RU" sz="2800" b="1" dirty="0" err="1"/>
              <a:t>навчання</a:t>
            </a:r>
            <a:r>
              <a:rPr lang="ru-RU" sz="2800" b="1" dirty="0"/>
              <a:t>. </a:t>
            </a:r>
            <a:br>
              <a:rPr lang="ru-RU" sz="2800" b="1" dirty="0"/>
            </a:br>
            <a:r>
              <a:rPr lang="ru-RU" sz="2800" b="1" dirty="0"/>
              <a:t>3. </a:t>
            </a:r>
            <a:r>
              <a:rPr lang="ru-RU" sz="2800" b="1" dirty="0" err="1"/>
              <a:t>Своєчасно</a:t>
            </a:r>
            <a:r>
              <a:rPr lang="ru-RU" sz="2800" b="1" dirty="0"/>
              <a:t> </a:t>
            </a:r>
            <a:r>
              <a:rPr lang="ru-RU" sz="2800" b="1" dirty="0" err="1"/>
              <a:t>приходити</a:t>
            </a:r>
            <a:r>
              <a:rPr lang="ru-RU" sz="2800" b="1" dirty="0"/>
              <a:t> на </a:t>
            </a:r>
            <a:r>
              <a:rPr lang="ru-RU" sz="2800" b="1" dirty="0" err="1"/>
              <a:t>заняття</a:t>
            </a:r>
            <a:r>
              <a:rPr lang="ru-RU" sz="2800" b="1" dirty="0"/>
              <a:t>, </a:t>
            </a:r>
            <a:r>
              <a:rPr lang="ru-RU" sz="2800" b="1" dirty="0" err="1"/>
              <a:t>займати</a:t>
            </a:r>
            <a:r>
              <a:rPr lang="ru-RU" sz="2800" b="1" dirty="0"/>
              <a:t> </a:t>
            </a:r>
            <a:r>
              <a:rPr lang="ru-RU" sz="2800" b="1" dirty="0" err="1"/>
              <a:t>своє</a:t>
            </a:r>
            <a:r>
              <a:rPr lang="ru-RU" sz="2800" b="1" dirty="0"/>
              <a:t> </a:t>
            </a:r>
            <a:r>
              <a:rPr lang="ru-RU" sz="2800" b="1" dirty="0" err="1"/>
              <a:t>робоче</a:t>
            </a:r>
            <a:r>
              <a:rPr lang="ru-RU" sz="2800" b="1" dirty="0"/>
              <a:t> </a:t>
            </a:r>
            <a:r>
              <a:rPr lang="ru-RU" sz="2800" b="1" dirty="0" err="1" smtClean="0"/>
              <a:t>місце</a:t>
            </a:r>
            <a:r>
              <a:rPr lang="ru-RU" sz="2800" b="1" dirty="0" smtClean="0"/>
              <a:t>. 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 4</a:t>
            </a:r>
            <a:r>
              <a:rPr lang="ru-RU" sz="2800" b="1" dirty="0"/>
              <a:t>. Коли </a:t>
            </a:r>
            <a:r>
              <a:rPr lang="ru-RU" sz="2800" b="1" dirty="0" err="1"/>
              <a:t>вчитель</a:t>
            </a:r>
            <a:r>
              <a:rPr lang="ru-RU" sz="2800" b="1" dirty="0"/>
              <a:t> </a:t>
            </a:r>
            <a:r>
              <a:rPr lang="ru-RU" sz="2800" b="1" dirty="0" err="1"/>
              <a:t>звертається</a:t>
            </a:r>
            <a:r>
              <a:rPr lang="ru-RU" sz="2800" b="1" dirty="0"/>
              <a:t> до </a:t>
            </a:r>
            <a:r>
              <a:rPr lang="ru-RU" sz="2800" b="1" dirty="0" err="1"/>
              <a:t>всіх</a:t>
            </a:r>
            <a:r>
              <a:rPr lang="ru-RU" sz="2800" b="1" dirty="0"/>
              <a:t> </a:t>
            </a:r>
            <a:r>
              <a:rPr lang="ru-RU" sz="2800" b="1" dirty="0" err="1"/>
              <a:t>учнів</a:t>
            </a:r>
            <a:r>
              <a:rPr lang="ru-RU" sz="2800" b="1" dirty="0"/>
              <a:t>, вони </a:t>
            </a:r>
            <a:r>
              <a:rPr lang="ru-RU" sz="2800" b="1" dirty="0" err="1"/>
              <a:t>мають</a:t>
            </a:r>
            <a:r>
              <a:rPr lang="ru-RU" sz="2800" b="1" dirty="0"/>
              <a:t> </a:t>
            </a:r>
            <a:r>
              <a:rPr lang="ru-RU" sz="2800" b="1" dirty="0" err="1"/>
              <a:t>припинити</a:t>
            </a:r>
            <a:r>
              <a:rPr lang="ru-RU" sz="2800" b="1" dirty="0"/>
              <a:t> роботу й </a:t>
            </a:r>
            <a:r>
              <a:rPr lang="ru-RU" sz="2800" b="1" dirty="0" err="1"/>
              <a:t>уважно</a:t>
            </a:r>
            <a:r>
              <a:rPr lang="ru-RU" sz="2800" b="1" dirty="0"/>
              <a:t> </a:t>
            </a:r>
            <a:r>
              <a:rPr lang="ru-RU" sz="2800" b="1" dirty="0" err="1"/>
              <a:t>вислухати</a:t>
            </a:r>
            <a:r>
              <a:rPr lang="ru-RU" sz="2800" b="1" dirty="0"/>
              <a:t> </a:t>
            </a:r>
            <a:r>
              <a:rPr lang="ru-RU" sz="2800" b="1" dirty="0" err="1"/>
              <a:t>зауваження</a:t>
            </a:r>
            <a:r>
              <a:rPr lang="ru-RU" sz="2800" b="1" dirty="0"/>
              <a:t>, </a:t>
            </a:r>
            <a:r>
              <a:rPr lang="ru-RU" sz="2800" b="1" dirty="0" err="1"/>
              <a:t>інструктаж</a:t>
            </a:r>
            <a:r>
              <a:rPr lang="ru-RU" sz="2800" b="1" dirty="0"/>
              <a:t>. </a:t>
            </a:r>
            <a:br>
              <a:rPr lang="ru-RU" sz="2800" b="1" dirty="0"/>
            </a:br>
            <a:r>
              <a:rPr lang="ru-RU" sz="2800" b="1" dirty="0"/>
              <a:t>5. </a:t>
            </a:r>
            <a:r>
              <a:rPr lang="ru-RU" sz="2800" b="1" dirty="0" err="1"/>
              <a:t>Використовувати</a:t>
            </a:r>
            <a:r>
              <a:rPr lang="ru-RU" sz="2800" b="1" dirty="0"/>
              <a:t> </a:t>
            </a:r>
            <a:r>
              <a:rPr lang="ru-RU" sz="2800" b="1" dirty="0" err="1"/>
              <a:t>навчальний</a:t>
            </a:r>
            <a:r>
              <a:rPr lang="ru-RU" sz="2800" b="1" dirty="0"/>
              <a:t> час для </a:t>
            </a:r>
            <a:r>
              <a:rPr lang="ru-RU" sz="2800" b="1" dirty="0" err="1"/>
              <a:t>виконання</a:t>
            </a:r>
            <a:r>
              <a:rPr lang="ru-RU" sz="2800" b="1" dirty="0"/>
              <a:t> </a:t>
            </a:r>
            <a:r>
              <a:rPr lang="ru-RU" sz="2800" b="1" dirty="0" err="1"/>
              <a:t>завдання</a:t>
            </a:r>
            <a:r>
              <a:rPr lang="ru-RU" sz="2800" b="1" dirty="0"/>
              <a:t> і не </a:t>
            </a:r>
            <a:r>
              <a:rPr lang="ru-RU" sz="2800" b="1" dirty="0" err="1" smtClean="0"/>
              <a:t>відволікатися</a:t>
            </a:r>
            <a:r>
              <a:rPr lang="ru-RU" sz="2800" b="1" dirty="0" smtClean="0"/>
              <a:t> </a:t>
            </a:r>
            <a:r>
              <a:rPr lang="ru-RU" sz="2800" b="1" dirty="0" err="1"/>
              <a:t>розмовами</a:t>
            </a:r>
            <a:r>
              <a:rPr lang="ru-RU" sz="2800" b="1" dirty="0"/>
              <a:t>, </a:t>
            </a:r>
            <a:r>
              <a:rPr lang="ru-RU" sz="2800" b="1" dirty="0" err="1"/>
              <a:t>своєчасно</a:t>
            </a:r>
            <a:r>
              <a:rPr lang="ru-RU" sz="2800" b="1" dirty="0"/>
              <a:t> й </a:t>
            </a:r>
            <a:r>
              <a:rPr lang="ru-RU" sz="2800" b="1" dirty="0" err="1"/>
              <a:t>високоякісно</a:t>
            </a:r>
            <a:r>
              <a:rPr lang="ru-RU" sz="2800" b="1" dirty="0"/>
              <a:t> </a:t>
            </a:r>
            <a:r>
              <a:rPr lang="ru-RU" sz="2800" b="1" dirty="0" err="1"/>
              <a:t>виконувати</a:t>
            </a:r>
            <a:r>
              <a:rPr lang="ru-RU" sz="2800" b="1" dirty="0"/>
              <a:t> </a:t>
            </a:r>
            <a:r>
              <a:rPr lang="ru-RU" sz="2800" b="1" dirty="0" err="1" smtClean="0"/>
              <a:t>доручену</a:t>
            </a:r>
            <a:r>
              <a:rPr lang="ru-RU" sz="2800" b="1" dirty="0" smtClean="0"/>
              <a:t> </a:t>
            </a:r>
            <a:r>
              <a:rPr lang="ru-RU" sz="2800" b="1" dirty="0"/>
              <a:t>справу. </a:t>
            </a:r>
          </a:p>
        </p:txBody>
      </p:sp>
    </p:spTree>
    <p:extLst>
      <p:ext uri="{BB962C8B-B14F-4D97-AF65-F5344CB8AC3E}">
        <p14:creationId xmlns:p14="http://schemas.microsoft.com/office/powerpoint/2010/main" val="2389566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 descr="&amp;Fcy;&amp;ocy;&amp;ncy;&amp;ycy; &amp;dcy;&amp;lcy;&amp;yacy; &amp;pcy;&amp;rcy;&amp;iecy;&amp;zcy;&amp;iecy;&amp;ncy;&amp;tcy;&amp;acy;&amp;tscy;&amp;icy;&amp;jcy; &amp;scy;&amp;kcy;&amp;acy;&amp;chcy;&amp;acy;&amp;tcy;&amp;softcy; &amp;bcy;&amp;iecy;&amp;scy;&amp;pcy;&amp;lcy;&amp;acy;&amp;tcy;&amp;ncy;&amp;ocy; &amp;Ucy;&amp;rcy;&amp;ocy;&amp;kcy;&amp;icy; &amp;vcy; &amp;shcy;&amp;kcy;&amp;ocy;&amp;lcy;&amp;iecy;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8799" cy="716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18418"/>
            <a:ext cx="85689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1. </a:t>
            </a:r>
            <a:r>
              <a:rPr lang="ru-RU" sz="2800" b="1" dirty="0" err="1"/>
              <a:t>Ретельно</a:t>
            </a:r>
            <a:r>
              <a:rPr lang="ru-RU" sz="2800" b="1" dirty="0"/>
              <a:t> </a:t>
            </a:r>
            <a:r>
              <a:rPr lang="ru-RU" sz="2800" b="1" dirty="0" err="1"/>
              <a:t>підготувати</a:t>
            </a:r>
            <a:r>
              <a:rPr lang="ru-RU" sz="2800" b="1" dirty="0"/>
              <a:t> </a:t>
            </a:r>
            <a:r>
              <a:rPr lang="ru-RU" sz="2800" b="1" dirty="0" err="1"/>
              <a:t>своє</a:t>
            </a:r>
            <a:r>
              <a:rPr lang="ru-RU" sz="2800" b="1" dirty="0"/>
              <a:t> </a:t>
            </a:r>
            <a:r>
              <a:rPr lang="ru-RU" sz="2800" b="1" dirty="0" err="1"/>
              <a:t>робоче</a:t>
            </a:r>
            <a:r>
              <a:rPr lang="ru-RU" sz="2800" b="1" dirty="0"/>
              <a:t> </a:t>
            </a:r>
            <a:r>
              <a:rPr lang="ru-RU" sz="2800" b="1" dirty="0" err="1"/>
              <a:t>місце</a:t>
            </a:r>
            <a:r>
              <a:rPr lang="ru-RU" sz="2800" b="1" dirty="0"/>
              <a:t> до </a:t>
            </a:r>
            <a:r>
              <a:rPr lang="ru-RU" sz="2800" b="1" dirty="0" err="1"/>
              <a:t>роботи</a:t>
            </a:r>
            <a:r>
              <a:rPr lang="ru-RU" sz="2800" b="1" dirty="0"/>
              <a:t>. </a:t>
            </a:r>
            <a:br>
              <a:rPr lang="ru-RU" sz="2800" b="1" dirty="0"/>
            </a:br>
            <a:r>
              <a:rPr lang="ru-RU" sz="2800" b="1" dirty="0"/>
              <a:t>2. </a:t>
            </a:r>
            <a:r>
              <a:rPr lang="ru-RU" sz="2800" b="1" dirty="0" err="1"/>
              <a:t>Уважно</a:t>
            </a:r>
            <a:r>
              <a:rPr lang="ru-RU" sz="2800" b="1" dirty="0"/>
              <a:t> </a:t>
            </a:r>
            <a:r>
              <a:rPr lang="ru-RU" sz="2800" b="1" dirty="0" err="1"/>
              <a:t>вислухавши</a:t>
            </a:r>
            <a:r>
              <a:rPr lang="ru-RU" sz="2800" b="1" dirty="0"/>
              <a:t> </a:t>
            </a:r>
            <a:r>
              <a:rPr lang="ru-RU" sz="2800" b="1" dirty="0" err="1"/>
              <a:t>вчителя</a:t>
            </a:r>
            <a:r>
              <a:rPr lang="ru-RU" sz="2800" b="1" dirty="0"/>
              <a:t> і одержавши </a:t>
            </a:r>
            <a:r>
              <a:rPr lang="ru-RU" sz="2800" b="1" dirty="0" err="1"/>
              <a:t>завдання</a:t>
            </a:r>
            <a:r>
              <a:rPr lang="ru-RU" sz="2800" b="1" dirty="0"/>
              <a:t> на урок, </a:t>
            </a:r>
            <a:r>
              <a:rPr lang="ru-RU" sz="2800" b="1" dirty="0" err="1"/>
              <a:t>перевірити</a:t>
            </a:r>
            <a:r>
              <a:rPr lang="ru-RU" sz="2800" b="1" dirty="0"/>
              <a:t> </a:t>
            </a:r>
            <a:r>
              <a:rPr lang="ru-RU" sz="2800" b="1" dirty="0" err="1"/>
              <a:t>ще</a:t>
            </a:r>
            <a:r>
              <a:rPr lang="ru-RU" sz="2800" b="1" dirty="0"/>
              <a:t> раз </a:t>
            </a:r>
            <a:r>
              <a:rPr lang="ru-RU" sz="2800" b="1" dirty="0" err="1"/>
              <a:t>справність</a:t>
            </a:r>
            <a:r>
              <a:rPr lang="ru-RU" sz="2800" b="1" dirty="0"/>
              <a:t> </a:t>
            </a:r>
            <a:r>
              <a:rPr lang="ru-RU" sz="2800" b="1" dirty="0" err="1"/>
              <a:t>інвентаря</a:t>
            </a:r>
            <a:r>
              <a:rPr lang="ru-RU" sz="2800" b="1" dirty="0"/>
              <a:t>, </a:t>
            </a:r>
            <a:r>
              <a:rPr lang="ru-RU" sz="2800" b="1" dirty="0" err="1"/>
              <a:t>інструментів</a:t>
            </a:r>
            <a:r>
              <a:rPr lang="ru-RU" sz="2800" b="1" dirty="0"/>
              <a:t> </a:t>
            </a:r>
            <a:r>
              <a:rPr lang="ru-RU" sz="2800" b="1" dirty="0" err="1"/>
              <a:t>особистого</a:t>
            </a:r>
            <a:r>
              <a:rPr lang="ru-RU" sz="2800" b="1" dirty="0"/>
              <a:t> </a:t>
            </a:r>
            <a:r>
              <a:rPr lang="ru-RU" sz="2800" b="1" dirty="0" err="1" smtClean="0"/>
              <a:t>користування</a:t>
            </a:r>
            <a:r>
              <a:rPr lang="ru-RU" sz="2800" b="1" dirty="0"/>
              <a:t>, </a:t>
            </a:r>
            <a:r>
              <a:rPr lang="ru-RU" sz="2800" b="1" dirty="0" err="1"/>
              <a:t>наявність</a:t>
            </a:r>
            <a:r>
              <a:rPr lang="ru-RU" sz="2800" b="1" dirty="0"/>
              <a:t> </a:t>
            </a:r>
            <a:r>
              <a:rPr lang="ru-RU" sz="2800" b="1" dirty="0" err="1"/>
              <a:t>матеріалів</a:t>
            </a:r>
            <a:r>
              <a:rPr lang="ru-RU" sz="2800" b="1" dirty="0"/>
              <a:t>. </a:t>
            </a:r>
          </a:p>
          <a:p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0158" y="116632"/>
            <a:ext cx="89684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ІІ. </a:t>
            </a:r>
            <a:r>
              <a:rPr lang="ru-RU" sz="3600" b="1" i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Вимоги</a:t>
            </a:r>
            <a:r>
              <a:rPr lang="ru-RU" sz="3600" b="1" i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i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безпеки</a:t>
            </a:r>
            <a:r>
              <a:rPr lang="ru-RU" sz="3600" b="1" i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до початку занять </a:t>
            </a:r>
            <a:r>
              <a:rPr lang="ru-RU" sz="36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&amp;Kcy;&amp;ocy;&amp;mcy;&amp;ucy;&amp;ncy;&amp;acy;&amp;lcy;&amp;softcy;&amp;ncy;&amp;icy;&amp;jcy; &amp;zcy;&amp;acy;&amp;kcy;&amp;lcy;&amp;acy;&amp;dcy; &quot;&amp;Dcy;&amp;ocy;&amp;shcy;&amp;kcy;&amp;iukcy;&amp;lcy;&amp;softcy;&amp;ncy;&amp;icy;&amp;jcy; &amp;ncy;&amp;acy;&amp;vcy;&amp;chcy;&amp;acy;&amp;lcy;&amp;softcy;&amp;ncy;&amp;icy;&amp;jcy; &amp;zcy;&amp;acy;&amp;kcy;&amp;lcy;&amp;acy;&amp;dcy; (&amp;yacy;&amp;scy;&amp;lcy;&amp;acy;-&amp;scy;&amp;acy;&amp;dcy;&amp;ocy;&amp;kcy;) 137 &amp;KHcy;&amp;acy;&amp;rcy;&amp;kcy;&amp;iukcy;&amp;vcy;&amp;scy;&amp;softcy;&amp;kcy;&amp;ocy;&amp;yicy; &amp;mcy;&amp;iukcy;&amp;scy;&amp;softcy;&amp;kcy;&amp;ocy;&amp;yicy; &amp;rcy;&amp;acy;&amp;dcy;&amp;icy;&quot;. - II &amp;pcy;&amp;iecy;&amp;dcy;&amp;scy;&amp;ocy;&amp;vcy;&amp;iecy;&amp;tcy; - &amp;Ncy;&amp;ocy;&amp;vcy;&amp;icy;&amp;ncy;&amp;icy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091" y="3140968"/>
            <a:ext cx="3744416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&amp;Ncy;&amp;ocy;&amp;zhcy;&amp;ncy;&amp;icy;&amp;tscy;&amp;ycy; 2/810 / Canpol &amp;kcy;&amp;ucy;&amp;pcy;&amp;icy;&amp;tcy;&amp;softcy; &amp;vcy; &amp;IEcy;&amp;kcy;&amp;acy;&amp;tcy;&amp;iecy;&amp;rcy;&amp;icy;&amp;ncy;&amp;bcy;&amp;ucy;&amp;rcy;&amp;gcy;&amp;iecy;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12" b="31024"/>
          <a:stretch/>
        </p:blipFill>
        <p:spPr bwMode="auto">
          <a:xfrm>
            <a:off x="240158" y="3629186"/>
            <a:ext cx="1836420" cy="752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&amp;Pcy;&amp;acy;&amp;lcy;&amp;icy;&amp;tcy;&amp;rcy;&amp;acy;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36547"/>
            <a:ext cx="1248415" cy="1825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&amp;Scy;&amp;Ucy;&amp;Pcy;&amp;IEcy;&amp;Rcy; &amp;TScy;&amp;IEcy;&amp;Ncy;&amp;Ycy;!!! &amp;kcy;&amp;acy;&amp;ncy;&amp;tscy;&amp;tcy;&amp;ocy;&amp;vcy;&amp;acy;&amp;rcy;&amp;ycy; &amp;kcy; &amp;ncy;&amp;ocy;&amp;vcy;&amp;ocy;&amp;mcy;&amp;ucy; &amp;ucy;&amp;chcy;&amp;iecy;&amp;bcy;&amp;ncy;&amp;ocy;&amp;mcy;&amp;ucy; &amp;gcy;&amp;ocy;&amp;dcy;&amp;ucy; &amp;dcy;&amp;lcy;&amp;yacy; &amp;dcy;&amp;iecy;&amp;tcy;&amp;scy;&amp;kcy;&amp;ocy;&amp;gcy;&amp;ocy;. - &amp;Fcy;&amp;Ocy;&amp;Rcy;&amp;Ucy;&amp;Mcy; SECOND.BY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0" t="12378" r="28665" b="11401"/>
          <a:stretch/>
        </p:blipFill>
        <p:spPr bwMode="auto">
          <a:xfrm>
            <a:off x="1910383" y="4689140"/>
            <a:ext cx="752015" cy="14204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1385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Fcy;&amp;ocy;&amp;ncy;&amp;ycy; &amp;dcy;&amp;lcy;&amp;yacy; &amp;pcy;&amp;rcy;&amp;iecy;&amp;zcy;&amp;iecy;&amp;ncy;&amp;tcy;&amp;acy;&amp;tscy;&amp;icy;&amp;jcy; &amp;scy;&amp;kcy;&amp;acy;&amp;chcy;&amp;acy;&amp;tcy;&amp;softcy; &amp;bcy;&amp;iecy;&amp;scy;&amp;pcy;&amp;lcy;&amp;acy;&amp;tcy;&amp;ncy;&amp;ocy; &amp;Ucy;&amp;rcy;&amp;ocy;&amp;kcy;&amp;icy; &amp;vcy; &amp;shcy;&amp;kcy;&amp;ocy;&amp;lcy;&amp;ie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463924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5900" b="1" dirty="0"/>
              <a:t>1. Роботу </a:t>
            </a:r>
            <a:r>
              <a:rPr lang="ru-RU" sz="5900" b="1" dirty="0" err="1"/>
              <a:t>розпочинати</a:t>
            </a:r>
            <a:r>
              <a:rPr lang="ru-RU" sz="5900" b="1" dirty="0"/>
              <a:t> </a:t>
            </a:r>
            <a:r>
              <a:rPr lang="ru-RU" sz="5900" b="1" dirty="0" err="1"/>
              <a:t>лише</a:t>
            </a:r>
            <a:r>
              <a:rPr lang="ru-RU" sz="5900" b="1" dirty="0"/>
              <a:t> з </a:t>
            </a:r>
            <a:r>
              <a:rPr lang="ru-RU" sz="5900" b="1" dirty="0" err="1"/>
              <a:t>дозволу</a:t>
            </a:r>
            <a:r>
              <a:rPr lang="ru-RU" sz="5900" b="1" dirty="0"/>
              <a:t> </a:t>
            </a:r>
            <a:r>
              <a:rPr lang="ru-RU" sz="5900" b="1" dirty="0" err="1"/>
              <a:t>вчителя</a:t>
            </a:r>
            <a:r>
              <a:rPr lang="ru-RU" sz="5900" b="1" dirty="0"/>
              <a:t>. </a:t>
            </a:r>
            <a:br>
              <a:rPr lang="ru-RU" sz="5900" b="1" dirty="0"/>
            </a:br>
            <a:r>
              <a:rPr lang="ru-RU" sz="5900" b="1" dirty="0"/>
              <a:t>2. Не </a:t>
            </a:r>
            <a:r>
              <a:rPr lang="ru-RU" sz="5900" b="1" dirty="0" err="1"/>
              <a:t>можна</a:t>
            </a:r>
            <a:r>
              <a:rPr lang="ru-RU" sz="5900" b="1" dirty="0"/>
              <a:t> </a:t>
            </a:r>
            <a:r>
              <a:rPr lang="ru-RU" sz="5900" b="1" dirty="0" err="1"/>
              <a:t>працювати</a:t>
            </a:r>
            <a:r>
              <a:rPr lang="ru-RU" sz="5900" b="1" dirty="0"/>
              <a:t> </a:t>
            </a:r>
            <a:r>
              <a:rPr lang="ru-RU" sz="5900" b="1" dirty="0" err="1"/>
              <a:t>несправним</a:t>
            </a:r>
            <a:r>
              <a:rPr lang="ru-RU" sz="5900" b="1" dirty="0"/>
              <a:t> і тупим </a:t>
            </a:r>
            <a:r>
              <a:rPr lang="ru-RU" sz="5900" b="1" dirty="0" err="1"/>
              <a:t>інструментом</a:t>
            </a:r>
            <a:r>
              <a:rPr lang="ru-RU" sz="5900" b="1" dirty="0"/>
              <a:t>, </a:t>
            </a:r>
            <a:r>
              <a:rPr lang="ru-RU" sz="5900" b="1" dirty="0" err="1" smtClean="0"/>
              <a:t>використовувати</a:t>
            </a:r>
            <a:r>
              <a:rPr lang="ru-RU" sz="5900" b="1" dirty="0" smtClean="0"/>
              <a:t> </a:t>
            </a:r>
            <a:r>
              <a:rPr lang="ru-RU" sz="5900" b="1" dirty="0" err="1"/>
              <a:t>інструмент</a:t>
            </a:r>
            <a:r>
              <a:rPr lang="ru-RU" sz="5900" b="1" dirty="0"/>
              <a:t> </a:t>
            </a:r>
            <a:r>
              <a:rPr lang="ru-RU" sz="5900" b="1" dirty="0" err="1"/>
              <a:t>лише</a:t>
            </a:r>
            <a:r>
              <a:rPr lang="ru-RU" sz="5900" b="1" dirty="0"/>
              <a:t> за </a:t>
            </a:r>
            <a:r>
              <a:rPr lang="ru-RU" sz="5900" b="1" dirty="0" err="1"/>
              <a:t>призначенням</a:t>
            </a:r>
            <a:r>
              <a:rPr lang="ru-RU" sz="5900" b="1" dirty="0"/>
              <a:t>. </a:t>
            </a:r>
            <a:br>
              <a:rPr lang="ru-RU" sz="5900" b="1" dirty="0"/>
            </a:br>
            <a:r>
              <a:rPr lang="ru-RU" sz="5900" b="1" dirty="0"/>
              <a:t>3. </a:t>
            </a:r>
            <a:r>
              <a:rPr lang="ru-RU" sz="5900" b="1" dirty="0" err="1"/>
              <a:t>Користуватися</a:t>
            </a:r>
            <a:r>
              <a:rPr lang="ru-RU" sz="5900" b="1" dirty="0"/>
              <a:t> </a:t>
            </a:r>
            <a:r>
              <a:rPr lang="ru-RU" sz="5900" b="1" dirty="0" err="1"/>
              <a:t>прийомами</a:t>
            </a:r>
            <a:r>
              <a:rPr lang="ru-RU" sz="5900" b="1" dirty="0"/>
              <a:t> </a:t>
            </a:r>
            <a:r>
              <a:rPr lang="ru-RU" sz="5900" b="1" dirty="0" err="1"/>
              <a:t>роботи</a:t>
            </a:r>
            <a:r>
              <a:rPr lang="ru-RU" sz="5900" b="1" dirty="0"/>
              <a:t> з </a:t>
            </a:r>
            <a:r>
              <a:rPr lang="ru-RU" sz="5900" b="1" dirty="0" err="1"/>
              <a:t>інструментами</a:t>
            </a:r>
            <a:r>
              <a:rPr lang="ru-RU" sz="5900" b="1" dirty="0"/>
              <a:t>, як показав учитель. </a:t>
            </a:r>
            <a:br>
              <a:rPr lang="ru-RU" sz="5900" b="1" dirty="0"/>
            </a:br>
            <a:r>
              <a:rPr lang="ru-RU" sz="5900" b="1" dirty="0"/>
              <a:t>4. Не </a:t>
            </a:r>
            <a:r>
              <a:rPr lang="ru-RU" sz="5900" b="1" dirty="0" err="1"/>
              <a:t>носити</a:t>
            </a:r>
            <a:r>
              <a:rPr lang="ru-RU" sz="5900" b="1" dirty="0"/>
              <a:t> з собою </a:t>
            </a:r>
            <a:r>
              <a:rPr lang="ru-RU" sz="5900" b="1" dirty="0" err="1"/>
              <a:t>різальних</a:t>
            </a:r>
            <a:r>
              <a:rPr lang="ru-RU" sz="5900" b="1" dirty="0"/>
              <a:t> і колючих </a:t>
            </a:r>
            <a:r>
              <a:rPr lang="ru-RU" sz="5900" b="1" dirty="0" err="1"/>
              <a:t>інструментів</a:t>
            </a:r>
            <a:r>
              <a:rPr lang="ru-RU" sz="5900" b="1" dirty="0"/>
              <a:t>, вони </a:t>
            </a:r>
            <a:r>
              <a:rPr lang="ru-RU" sz="5900" b="1" dirty="0" err="1"/>
              <a:t>мають</a:t>
            </a:r>
            <a:r>
              <a:rPr lang="ru-RU" sz="5900" b="1" dirty="0"/>
              <a:t> бути в </a:t>
            </a:r>
            <a:r>
              <a:rPr lang="ru-RU" sz="5900" b="1" dirty="0" err="1"/>
              <a:t>школі</a:t>
            </a:r>
            <a:r>
              <a:rPr lang="ru-RU" sz="5900" b="1" dirty="0"/>
              <a:t>. </a:t>
            </a:r>
            <a:br>
              <a:rPr lang="ru-RU" sz="5900" b="1" dirty="0"/>
            </a:br>
            <a:r>
              <a:rPr lang="ru-RU" sz="5900" b="1" dirty="0"/>
              <a:t>5. </a:t>
            </a:r>
            <a:r>
              <a:rPr lang="ru-RU" sz="5900" b="1" dirty="0" err="1"/>
              <a:t>Інструменти</a:t>
            </a:r>
            <a:r>
              <a:rPr lang="ru-RU" sz="5900" b="1" dirty="0"/>
              <a:t> та </a:t>
            </a:r>
            <a:r>
              <a:rPr lang="ru-RU" sz="5900" b="1" dirty="0" err="1"/>
              <a:t>обладнання</a:t>
            </a:r>
            <a:r>
              <a:rPr lang="ru-RU" sz="5900" b="1" dirty="0"/>
              <a:t> </a:t>
            </a:r>
            <a:r>
              <a:rPr lang="ru-RU" sz="5900" b="1" dirty="0" err="1"/>
              <a:t>мають</a:t>
            </a:r>
            <a:r>
              <a:rPr lang="ru-RU" sz="5900" b="1" dirty="0"/>
              <a:t> </a:t>
            </a:r>
            <a:r>
              <a:rPr lang="ru-RU" sz="5900" b="1" dirty="0" err="1"/>
              <a:t>зберігатися</a:t>
            </a:r>
            <a:r>
              <a:rPr lang="ru-RU" sz="5900" b="1" dirty="0"/>
              <a:t> в </a:t>
            </a:r>
            <a:r>
              <a:rPr lang="ru-RU" sz="5900" b="1" dirty="0" err="1"/>
              <a:t>призначеному</a:t>
            </a:r>
            <a:r>
              <a:rPr lang="ru-RU" sz="5900" b="1" dirty="0"/>
              <a:t> </a:t>
            </a:r>
            <a:r>
              <a:rPr lang="ru-RU" sz="5900" b="1" dirty="0" err="1"/>
              <a:t>місці</a:t>
            </a:r>
            <a:r>
              <a:rPr lang="ru-RU" sz="5900" b="1" dirty="0"/>
              <a:t>. </a:t>
            </a:r>
            <a:br>
              <a:rPr lang="ru-RU" sz="5900" b="1" dirty="0"/>
            </a:br>
            <a:r>
              <a:rPr lang="ru-RU" sz="5900" b="1" dirty="0"/>
              <a:t>6. </a:t>
            </a:r>
            <a:r>
              <a:rPr lang="ru-RU" sz="5900" b="1" dirty="0" err="1"/>
              <a:t>Під</a:t>
            </a:r>
            <a:r>
              <a:rPr lang="ru-RU" sz="5900" b="1" dirty="0"/>
              <a:t> час </a:t>
            </a:r>
            <a:r>
              <a:rPr lang="ru-RU" sz="5900" b="1" dirty="0" err="1"/>
              <a:t>роботи</a:t>
            </a:r>
            <a:r>
              <a:rPr lang="ru-RU" sz="5900" b="1" dirty="0"/>
              <a:t> </a:t>
            </a:r>
            <a:r>
              <a:rPr lang="ru-RU" sz="5900" b="1" dirty="0" err="1"/>
              <a:t>учень</a:t>
            </a:r>
            <a:r>
              <a:rPr lang="ru-RU" sz="5900" b="1" dirty="0"/>
              <a:t> повинен </a:t>
            </a:r>
            <a:r>
              <a:rPr lang="ru-RU" sz="5900" b="1" dirty="0" err="1"/>
              <a:t>тримати</a:t>
            </a:r>
            <a:r>
              <a:rPr lang="ru-RU" sz="5900" b="1" dirty="0"/>
              <a:t> </a:t>
            </a:r>
            <a:r>
              <a:rPr lang="ru-RU" sz="5900" b="1" dirty="0" err="1"/>
              <a:t>своє</a:t>
            </a:r>
            <a:r>
              <a:rPr lang="ru-RU" sz="5900" b="1" dirty="0"/>
              <a:t> </a:t>
            </a:r>
            <a:r>
              <a:rPr lang="ru-RU" sz="5900" b="1" dirty="0" err="1"/>
              <a:t>робоче</a:t>
            </a:r>
            <a:r>
              <a:rPr lang="ru-RU" sz="5900" b="1" dirty="0"/>
              <a:t> </a:t>
            </a:r>
            <a:r>
              <a:rPr lang="ru-RU" sz="5900" b="1" dirty="0" err="1"/>
              <a:t>місце</a:t>
            </a:r>
            <a:r>
              <a:rPr lang="ru-RU" sz="5900" b="1" dirty="0"/>
              <a:t> в </a:t>
            </a:r>
            <a:r>
              <a:rPr lang="ru-RU" sz="5900" b="1" dirty="0" err="1"/>
              <a:t>належному</a:t>
            </a:r>
            <a:r>
              <a:rPr lang="ru-RU" sz="5900" b="1" dirty="0"/>
              <a:t> порядку, а </a:t>
            </a:r>
            <a:r>
              <a:rPr lang="ru-RU" sz="5900" b="1" dirty="0" err="1"/>
              <a:t>після</a:t>
            </a:r>
            <a:r>
              <a:rPr lang="ru-RU" sz="5900" b="1" dirty="0"/>
              <a:t> </a:t>
            </a:r>
            <a:r>
              <a:rPr lang="ru-RU" sz="5900" b="1" dirty="0" err="1"/>
              <a:t>роботи</a:t>
            </a:r>
            <a:r>
              <a:rPr lang="ru-RU" sz="5900" b="1" dirty="0"/>
              <a:t> </a:t>
            </a:r>
            <a:r>
              <a:rPr lang="ru-RU" sz="5900" b="1" dirty="0" err="1"/>
              <a:t>акуратно</a:t>
            </a:r>
            <a:r>
              <a:rPr lang="ru-RU" sz="5900" b="1" dirty="0"/>
              <a:t> </a:t>
            </a:r>
            <a:r>
              <a:rPr lang="ru-RU" sz="5900" b="1" dirty="0" err="1"/>
              <a:t>прибрати</a:t>
            </a:r>
            <a:r>
              <a:rPr lang="ru-RU" sz="5900" b="1" dirty="0"/>
              <a:t> </a:t>
            </a:r>
            <a:r>
              <a:rPr lang="ru-RU" sz="5900" b="1" dirty="0" err="1"/>
              <a:t>його</a:t>
            </a:r>
            <a:r>
              <a:rPr lang="ru-RU" sz="5900" b="1" dirty="0"/>
              <a:t>.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3421" y="260648"/>
            <a:ext cx="81171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ІІІ. </a:t>
            </a:r>
            <a:r>
              <a:rPr lang="ru-RU" sz="3600" b="1" i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Вимоги</a:t>
            </a:r>
            <a:r>
              <a:rPr lang="ru-RU" sz="3600" b="1" i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i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безпеки</a:t>
            </a:r>
            <a:r>
              <a:rPr lang="ru-RU" sz="3600" b="1" i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i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під</a:t>
            </a:r>
            <a:r>
              <a:rPr lang="ru-RU" sz="3600" b="1" i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час </a:t>
            </a:r>
            <a:r>
              <a:rPr lang="ru-RU" sz="3600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роботи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4200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 descr="&amp;Fcy;&amp;ocy;&amp;ncy;&amp;ycy; &amp;dcy;&amp;lcy;&amp;yacy; &amp;pcy;&amp;rcy;&amp;iecy;&amp;zcy;&amp;iecy;&amp;ncy;&amp;tcy;&amp;acy;&amp;tscy;&amp;icy;&amp;jcy; &amp;scy;&amp;kcy;&amp;acy;&amp;chcy;&amp;acy;&amp;tcy;&amp;softcy; &amp;bcy;&amp;iecy;&amp;scy;&amp;pcy;&amp;lcy;&amp;acy;&amp;tcy;&amp;ncy;&amp;ocy; &amp;Ucy;&amp;rcy;&amp;ocy;&amp;kcy;&amp;icy; &amp;vcy; &amp;shcy;&amp;kcy;&amp;ocy;&amp;lcy;&amp;iecy;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30"/>
            <a:ext cx="9296399" cy="701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/>
              <a:t> 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31959"/>
            <a:ext cx="89644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1. </a:t>
            </a:r>
            <a:r>
              <a:rPr lang="ru-RU" sz="2800" b="1" dirty="0" err="1"/>
              <a:t>Прибрати</a:t>
            </a:r>
            <a:r>
              <a:rPr lang="ru-RU" sz="2800" b="1" dirty="0"/>
              <a:t> </a:t>
            </a:r>
            <a:r>
              <a:rPr lang="ru-RU" sz="2800" b="1" dirty="0" err="1"/>
              <a:t>своє</a:t>
            </a:r>
            <a:r>
              <a:rPr lang="ru-RU" sz="2800" b="1" dirty="0"/>
              <a:t> </a:t>
            </a:r>
            <a:r>
              <a:rPr lang="ru-RU" sz="2800" b="1" dirty="0" err="1"/>
              <a:t>робоче</a:t>
            </a:r>
            <a:r>
              <a:rPr lang="ru-RU" sz="2800" b="1" dirty="0"/>
              <a:t> </a:t>
            </a:r>
            <a:r>
              <a:rPr lang="ru-RU" sz="2800" b="1" dirty="0" err="1"/>
              <a:t>місце</a:t>
            </a:r>
            <a:r>
              <a:rPr lang="ru-RU" sz="2800" b="1" dirty="0"/>
              <a:t> : </a:t>
            </a:r>
            <a:r>
              <a:rPr lang="ru-RU" sz="2800" b="1" dirty="0" err="1"/>
              <a:t>скласти</a:t>
            </a:r>
            <a:r>
              <a:rPr lang="ru-RU" sz="2800" b="1" dirty="0"/>
              <a:t> </a:t>
            </a:r>
            <a:r>
              <a:rPr lang="ru-RU" sz="2800" b="1" dirty="0" err="1"/>
              <a:t>відповідний</a:t>
            </a:r>
            <a:r>
              <a:rPr lang="ru-RU" sz="2800" b="1" dirty="0"/>
              <a:t> </a:t>
            </a:r>
            <a:r>
              <a:rPr lang="ru-RU" sz="2800" b="1" dirty="0" err="1"/>
              <a:t>інвентар</a:t>
            </a:r>
            <a:r>
              <a:rPr lang="ru-RU" sz="2800" b="1" dirty="0"/>
              <a:t>, </a:t>
            </a:r>
            <a:r>
              <a:rPr lang="ru-RU" sz="2800" b="1" dirty="0" err="1"/>
              <a:t>вимити</a:t>
            </a:r>
            <a:r>
              <a:rPr lang="ru-RU" sz="2800" b="1" dirty="0"/>
              <a:t> </a:t>
            </a:r>
            <a:r>
              <a:rPr lang="ru-RU" sz="2800" b="1" dirty="0" err="1" smtClean="0"/>
              <a:t>пензлі</a:t>
            </a:r>
            <a:r>
              <a:rPr lang="ru-RU" sz="2800" b="1" dirty="0"/>
              <a:t>. </a:t>
            </a:r>
          </a:p>
          <a:p>
            <a:pPr marL="0" indent="0">
              <a:buNone/>
            </a:pPr>
            <a:r>
              <a:rPr lang="ru-RU" sz="2800" b="1" dirty="0"/>
              <a:t>2. </a:t>
            </a:r>
            <a:r>
              <a:rPr lang="ru-RU" sz="2800" b="1" dirty="0" err="1"/>
              <a:t>Вимити</a:t>
            </a:r>
            <a:r>
              <a:rPr lang="ru-RU" sz="2800" b="1" dirty="0"/>
              <a:t> руки з милом і </a:t>
            </a:r>
            <a:r>
              <a:rPr lang="ru-RU" sz="2800" b="1" dirty="0" err="1"/>
              <a:t>витерти</a:t>
            </a:r>
            <a:r>
              <a:rPr lang="ru-RU" sz="2800" b="1" dirty="0"/>
              <a:t> рушником. </a:t>
            </a:r>
          </a:p>
          <a:p>
            <a:endParaRPr lang="ru-RU" sz="28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403648" y="31630"/>
            <a:ext cx="583820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ІV. </a:t>
            </a:r>
            <a:r>
              <a:rPr lang="ru-RU" sz="3600" b="1" i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Вимоги</a:t>
            </a:r>
            <a:r>
              <a:rPr lang="ru-RU" sz="3600" b="1" i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i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безпеки</a:t>
            </a:r>
            <a:r>
              <a:rPr lang="ru-RU" sz="3600" b="1" i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i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після</a:t>
            </a:r>
            <a:r>
              <a:rPr lang="ru-RU" sz="3600" b="1" i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3600" b="1" i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600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закінчення</a:t>
            </a:r>
            <a:r>
              <a:rPr lang="ru-RU" sz="36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роботи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5" name="Picture 2" descr="&amp;KHcy;&amp;acy;&amp;rcy;&amp;kcy;&amp;iukcy;&amp;vcy;&amp;scy;&amp;softcy;&amp;kcy;&amp;acy; &amp;zcy;&amp;acy;&amp;gcy;&amp;acy;&amp;lcy;&amp;softcy;&amp;ncy;&amp;ocy;&amp;ocy;&amp;scy;&amp;vcy;&amp;iukcy;&amp;tcy;&amp;ncy;&amp;yacy; &amp;shcy;&amp;kcy;&amp;ocy;&amp;lcy;&amp;acy; I-III &amp;scy;&amp;tcy;&amp;ucy;&amp;pcy;&amp;iecy;&amp;ncy;&amp;iukcy;&amp;vcy; 32 &amp;KHcy;&amp;acy;&amp;rcy;&amp;kcy;&amp;iukcy;&amp;vcy;&amp;scy;&amp;softcy;&amp;kcy;&amp;ocy;&amp;yicy; &amp;mcy;&amp;iukcy;&amp;scy;&amp;softcy;&amp;kcy;&amp;ocy;&amp;yicy; &amp;rcy;&amp;acy;&amp;dcy;&amp;icy; &amp;KHcy;&amp;acy;&amp;rcy;&amp;kcy;&amp;iukcy;&amp;vcy;&amp;scy;&amp;softcy;&amp;kcy;&amp;ocy;&amp;yicy; &amp;ocy;&amp;bcy;&amp;lcy;&amp;acy;&amp;scy;&amp;tcy;&amp;iukcy; - &amp;Ncy;&amp;acy;&amp;vcy;&amp;chcy;&amp;acy;&amp;lcy;&amp;softcy;&amp;ncy;&amp;icy;&amp;jcy; &amp;pcy;&amp;rcy;&amp;ocy;&amp;tscy;&amp;iecy;&amp;s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693" y="2996951"/>
            <a:ext cx="3894110" cy="259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 descr="&amp;Ncy;&amp;icy;&amp;tcy;&amp;kcy;&amp;icy; &amp;scy; &amp;icy;&amp;gcy;&amp;ocy;&amp;lcy;&amp;kcy;&amp;acy;&amp;mcy;&amp;icy; &amp;Ncy;&amp;icy;&amp;tcy;&amp;kcy;&amp;icy; &amp;scy; &amp;icy;&amp;gcy;&amp;ocy;&amp;lcy;&amp;kcy;&amp;acy;&amp;mcy;&amp;icy; &amp;icy; &amp;scy;&amp;acy;&amp;ncy;&amp;tcy;&amp;icy;&amp;mcy;&amp;iecy;&amp;tcy;&amp;rcy;&amp;ocy;&amp;mcy; &amp;Acy;&amp;vcy;&amp;tcy;&amp;ocy;&amp;rcy;: Yasonya 3D-&amp;mcy;&amp;ocy;&amp;dcy;&amp;iecy;&amp;lcy;&amp;icy;&amp;rcy;&amp;ocy;&amp;vcy;&amp;acy;&amp;ncy;&amp;icy;&amp;iecy; - &amp;ucy;&amp;rcy;&amp;ocy;&amp;kcy;&amp;icy; &amp;icy; &amp;scy;&amp;tcy;&amp;acy;&amp;tcy;&amp;softcy;&amp;icy; &amp;pcy;&amp;ocy; 3&amp;dcy;-&amp;mcy;&amp;ocy;&amp;dcy;&amp;iecy;&amp;lcy;&amp;icy;&amp;rcy;&amp;ocy;&amp;vcy;&amp;acy;&amp;ncy;&amp;icy;&amp;yucy;, &amp;rcy;&amp;iecy;&amp;ncy;&amp;dcy;&amp;iecy;&amp;rcy;&amp;icy;&amp;ncy;&amp;gcy;&amp;ucy;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849" y="2636912"/>
            <a:ext cx="1564673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Рисунок 36" descr="&amp;Kcy;&amp;lcy;&amp;icy;&amp;pcy;&amp;acy;&amp;rcy;&amp;tcy; &amp;tscy;&amp;vcy;&amp;iecy;&amp;tcy;&amp;ncy;&amp;ycy;&amp;iecy; &amp;kcy;&amp;acy;&amp;rcy;&amp;acy;&amp;ncy;&amp;dcy;&amp;acy;&amp;shcy;&amp;icy; &amp;icy; &amp;kcy;&amp;icy;&amp;scy;&amp;tcy;&amp;icy; &amp;vcy; &amp;vcy;&amp;iecy;&amp;kcy;&amp;tcy;&amp;ocy;&amp;rcy;&amp;iecy; &quot; &amp;SHcy;&amp;acy;&amp;bcy;&amp;lcy;&amp;ocy;&amp;ncy;&amp;ycy; photoshop &amp;icy; &amp;Rcy;&amp;acy;&amp;mcy;&amp;kcy;&amp;icy; &amp;dcy;&amp;lcy;&amp;yacy; &amp;fcy;&amp;ocy;&amp;tcy;&amp;ocy;, &amp;kcy;&amp;lcy;&amp;icy;&amp;pcy;&amp;acy;&amp;rcy;&amp;tcy;&amp;ycy; &amp;vcy;&amp;iecy;&amp;kcy;&amp;tcy;&amp;ocy;&amp;rcy;&amp;ncy;&amp;ycy;&amp;iecy; &amp;icy; &amp;rcy;&amp;acy;&amp;scy;&amp;tcy;&amp;rcy;&amp;ocy;&amp;vcy;&amp;ycy;&amp;iecy;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37112"/>
            <a:ext cx="1204084" cy="1448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 descr="Vintage Antique Protractor Set On White Background &amp;Scy;&amp;tcy;&amp;ocy;&amp;kcy;-&amp;fcy;&amp;ocy;&amp;tcy;&amp;ocy;&amp;gcy;&amp;rcy;&amp;acy;&amp;fcy;&amp;icy;&amp;yacy;: 68731621 : Shutterstock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63675"/>
            <a:ext cx="1512167" cy="1431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Рисунок 38" descr="&amp;Ncy;&amp;acy;&amp;bcy;&amp;ocy;&amp;rcy; &amp;dcy;&amp;lcy;&amp;yacy; &amp;shcy;&amp;icy;&amp;tcy;&amp;softcy;&amp;yacy; - &amp;ncy;&amp;icy;&amp;tcy;&amp;kcy;&amp;icy;, &amp;icy;&amp;gcy;&amp;ocy;&amp;lcy;&amp;kcy;&amp;acy; &amp;icy; &amp;scy;&amp;acy;&amp;ncy;&amp;tcy;&amp;icy;&amp;mcy;&amp;iecy;&amp;tcy;&amp;rcy;; &amp;fcy;&amp;ocy;&amp;tcy;&amp;ocy; 1094285, &amp;fcy;&amp;ocy;&amp;tcy;&amp;ocy;&amp;gcy;&amp;rcy;&amp;acy;&amp;fcy; &amp;Acy;&amp;ncy;&amp;ncy;&amp;acy; &amp;Kcy;&amp;rcy;&amp;acy;&amp;scy;&amp;ncy;&amp;ocy;&amp;pcy;&amp;iecy;&amp;iecy;&amp;vcy;&amp;acy;. &amp;Fcy;&amp;ocy;&amp;tcy;&amp;ocy;&amp;bcy;&amp;acy;&amp;ncy;&amp;kcy; &amp;Lcy;&amp;ocy;&amp;rcy;&amp;icy; - &amp;Pcy;&amp;rcy;&amp;ocy;&amp;dcy;&amp;acy;&amp;zhcy;&amp;acy; &amp;fcy;&amp;ocy;&amp;tcy;&amp;ocy;&amp;gcy;&amp;rcy;&amp;acy;&amp;fcy;&amp;icy;&amp;jcy;, &amp;icy;&amp;lcy;&amp;lcy;&amp;yucy;&amp;scy;&amp;tcy;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4" t="8604" r="25087" b="23721"/>
          <a:stretch/>
        </p:blipFill>
        <p:spPr bwMode="auto">
          <a:xfrm>
            <a:off x="7147884" y="4440987"/>
            <a:ext cx="1528571" cy="14446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34576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 descr="&amp;Fcy;&amp;ocy;&amp;ncy;&amp;ycy; &amp;dcy;&amp;lcy;&amp;yacy; &amp;pcy;&amp;rcy;&amp;iecy;&amp;zcy;&amp;iecy;&amp;ncy;&amp;tcy;&amp;acy;&amp;tscy;&amp;icy;&amp;jcy; &amp;scy;&amp;kcy;&amp;acy;&amp;chcy;&amp;acy;&amp;tcy;&amp;softcy; &amp;bcy;&amp;iecy;&amp;scy;&amp;pcy;&amp;lcy;&amp;acy;&amp;tcy;&amp;ncy;&amp;ocy; &amp;Ucy;&amp;rcy;&amp;ocy;&amp;kcy;&amp;icy; &amp;vcy; &amp;shcy;&amp;kcy;&amp;ocy;&amp;lcy;&amp;iecy;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399" cy="701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964488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/>
              <a:t>1. </a:t>
            </a:r>
            <a:r>
              <a:rPr lang="ru-RU" sz="2800" b="1" dirty="0" err="1"/>
              <a:t>Ножиці</a:t>
            </a:r>
            <a:r>
              <a:rPr lang="ru-RU" sz="2800" b="1" dirty="0"/>
              <a:t> </a:t>
            </a:r>
            <a:r>
              <a:rPr lang="ru-RU" sz="2800" b="1" dirty="0" smtClean="0"/>
              <a:t> </a:t>
            </a:r>
            <a:r>
              <a:rPr lang="ru-RU" sz="2800" b="1" dirty="0" err="1"/>
              <a:t>повинні</a:t>
            </a:r>
            <a:r>
              <a:rPr lang="ru-RU" sz="2800" b="1" dirty="0"/>
              <a:t> </a:t>
            </a:r>
            <a:r>
              <a:rPr lang="ru-RU" sz="2800" b="1" dirty="0" err="1"/>
              <a:t>мати</a:t>
            </a:r>
            <a:r>
              <a:rPr lang="ru-RU" sz="2800" b="1" dirty="0"/>
              <a:t> </a:t>
            </a:r>
            <a:r>
              <a:rPr lang="ru-RU" sz="2800" b="1" dirty="0" err="1"/>
              <a:t>заокруглені</a:t>
            </a:r>
            <a:r>
              <a:rPr lang="ru-RU" sz="2800" b="1" dirty="0"/>
              <a:t> </a:t>
            </a:r>
            <a:r>
              <a:rPr lang="ru-RU" sz="2800" b="1" dirty="0" err="1"/>
              <a:t>кінці</a:t>
            </a:r>
            <a:r>
              <a:rPr lang="ru-RU" sz="2800" b="1" dirty="0"/>
              <a:t>. </a:t>
            </a:r>
          </a:p>
          <a:p>
            <a:pPr marL="0" indent="0">
              <a:buNone/>
            </a:pPr>
            <a:r>
              <a:rPr lang="ru-RU" sz="2800" b="1" dirty="0"/>
              <a:t>2. Клади </a:t>
            </a:r>
            <a:r>
              <a:rPr lang="ru-RU" sz="2800" b="1" dirty="0" err="1"/>
              <a:t>ножиці</a:t>
            </a:r>
            <a:r>
              <a:rPr lang="ru-RU" sz="2800" b="1" dirty="0"/>
              <a:t> </a:t>
            </a:r>
            <a:r>
              <a:rPr lang="ru-RU" sz="2800" b="1" dirty="0" smtClean="0"/>
              <a:t> так</a:t>
            </a:r>
            <a:r>
              <a:rPr lang="ru-RU" sz="2800" b="1" dirty="0"/>
              <a:t>, </a:t>
            </a:r>
            <a:r>
              <a:rPr lang="ru-RU" sz="2800" b="1" dirty="0" err="1"/>
              <a:t>щоб</a:t>
            </a:r>
            <a:r>
              <a:rPr lang="ru-RU" sz="2800" b="1" dirty="0"/>
              <a:t> вони не </a:t>
            </a:r>
            <a:r>
              <a:rPr lang="ru-RU" sz="2800" b="1" dirty="0" err="1"/>
              <a:t>виступали</a:t>
            </a:r>
            <a:r>
              <a:rPr lang="ru-RU" sz="2800" b="1" dirty="0"/>
              <a:t> за край </a:t>
            </a:r>
            <a:r>
              <a:rPr lang="ru-RU" sz="2800" b="1" dirty="0" err="1"/>
              <a:t>робочого</a:t>
            </a:r>
            <a:r>
              <a:rPr lang="ru-RU" sz="2800" b="1" dirty="0"/>
              <a:t> </a:t>
            </a:r>
            <a:r>
              <a:rPr lang="ru-RU" sz="2800" b="1" dirty="0" err="1"/>
              <a:t>місця</a:t>
            </a:r>
            <a:r>
              <a:rPr lang="ru-RU" sz="2800" b="1" dirty="0"/>
              <a:t>. </a:t>
            </a:r>
          </a:p>
          <a:p>
            <a:pPr marL="0" indent="0">
              <a:buNone/>
            </a:pPr>
            <a:r>
              <a:rPr lang="ru-RU" sz="2800" b="1" dirty="0"/>
              <a:t>3. Не </a:t>
            </a:r>
            <a:r>
              <a:rPr lang="ru-RU" sz="2800" b="1" dirty="0" err="1"/>
              <a:t>працюй</a:t>
            </a:r>
            <a:r>
              <a:rPr lang="ru-RU" sz="2800" b="1" dirty="0"/>
              <a:t> </a:t>
            </a:r>
            <a:r>
              <a:rPr lang="ru-RU" sz="2800" b="1" dirty="0" err="1"/>
              <a:t>тупими</a:t>
            </a:r>
            <a:r>
              <a:rPr lang="ru-RU" sz="2800" b="1" dirty="0"/>
              <a:t> </a:t>
            </a:r>
            <a:r>
              <a:rPr lang="ru-RU" sz="2800" b="1" dirty="0" err="1" smtClean="0"/>
              <a:t>ножицями</a:t>
            </a:r>
            <a:r>
              <a:rPr lang="ru-RU" sz="2800" b="1" dirty="0" smtClean="0"/>
              <a:t>, </a:t>
            </a:r>
            <a:r>
              <a:rPr lang="ru-RU" sz="2800" b="1" dirty="0"/>
              <a:t>а </a:t>
            </a:r>
            <a:r>
              <a:rPr lang="ru-RU" sz="2800" b="1" dirty="0" err="1"/>
              <a:t>також</a:t>
            </a:r>
            <a:r>
              <a:rPr lang="ru-RU" sz="2800" b="1" dirty="0"/>
              <a:t> </a:t>
            </a:r>
            <a:r>
              <a:rPr lang="ru-RU" sz="2800" b="1" dirty="0" err="1"/>
              <a:t>ножицями</a:t>
            </a:r>
            <a:r>
              <a:rPr lang="ru-RU" sz="2800" b="1" dirty="0"/>
              <a:t> </a:t>
            </a:r>
            <a:r>
              <a:rPr lang="ru-RU" sz="2800" b="1" dirty="0" err="1"/>
              <a:t>зі</a:t>
            </a:r>
            <a:r>
              <a:rPr lang="ru-RU" sz="2800" b="1" dirty="0"/>
              <a:t> </a:t>
            </a:r>
            <a:r>
              <a:rPr lang="ru-RU" sz="2800" b="1" dirty="0" err="1"/>
              <a:t>слабким</a:t>
            </a:r>
            <a:r>
              <a:rPr lang="ru-RU" sz="2800" b="1" dirty="0"/>
              <a:t> </a:t>
            </a:r>
            <a:r>
              <a:rPr lang="ru-RU" sz="2800" b="1" dirty="0" err="1"/>
              <a:t>кріпленням</a:t>
            </a:r>
            <a:r>
              <a:rPr lang="ru-RU" sz="2800" b="1" dirty="0"/>
              <a:t>. </a:t>
            </a:r>
          </a:p>
          <a:p>
            <a:pPr marL="0" indent="0">
              <a:buNone/>
            </a:pPr>
            <a:r>
              <a:rPr lang="ru-RU" sz="2800" b="1" dirty="0"/>
              <a:t>4. У </a:t>
            </a:r>
            <a:r>
              <a:rPr lang="ru-RU" sz="2800" b="1" dirty="0" err="1"/>
              <a:t>процесі</a:t>
            </a:r>
            <a:r>
              <a:rPr lang="ru-RU" sz="2800" b="1" dirty="0"/>
              <a:t> </a:t>
            </a:r>
            <a:r>
              <a:rPr lang="ru-RU" sz="2800" b="1" dirty="0" err="1"/>
              <a:t>різання</a:t>
            </a:r>
            <a:r>
              <a:rPr lang="ru-RU" sz="2800" b="1" dirty="0"/>
              <a:t> </a:t>
            </a:r>
            <a:r>
              <a:rPr lang="ru-RU" sz="2800" b="1" dirty="0" err="1"/>
              <a:t>уважно</a:t>
            </a:r>
            <a:r>
              <a:rPr lang="ru-RU" sz="2800" b="1" dirty="0"/>
              <a:t> </a:t>
            </a:r>
            <a:r>
              <a:rPr lang="ru-RU" sz="2800" b="1" dirty="0" err="1"/>
              <a:t>слідкуй</a:t>
            </a:r>
            <a:r>
              <a:rPr lang="ru-RU" sz="2800" b="1" dirty="0"/>
              <a:t> за </a:t>
            </a:r>
            <a:r>
              <a:rPr lang="ru-RU" sz="2800" b="1" dirty="0" err="1"/>
              <a:t>розміткою</a:t>
            </a:r>
            <a:r>
              <a:rPr lang="ru-RU" sz="2800" b="1" dirty="0"/>
              <a:t>. </a:t>
            </a:r>
          </a:p>
          <a:p>
            <a:pPr marL="0" indent="0">
              <a:buNone/>
            </a:pPr>
            <a:r>
              <a:rPr lang="ru-RU" sz="2800" b="1" dirty="0"/>
              <a:t>5. У </a:t>
            </a:r>
            <a:r>
              <a:rPr lang="ru-RU" sz="2800" b="1" dirty="0" err="1"/>
              <a:t>процесі</a:t>
            </a:r>
            <a:r>
              <a:rPr lang="ru-RU" sz="2800" b="1" dirty="0"/>
              <a:t> </a:t>
            </a:r>
            <a:r>
              <a:rPr lang="ru-RU" sz="2800" b="1" dirty="0" err="1"/>
              <a:t>роботи</a:t>
            </a:r>
            <a:r>
              <a:rPr lang="ru-RU" sz="2800" b="1" dirty="0"/>
              <a:t> </a:t>
            </a:r>
            <a:r>
              <a:rPr lang="ru-RU" sz="2800" b="1" dirty="0" err="1" smtClean="0"/>
              <a:t>тримай</a:t>
            </a:r>
            <a:r>
              <a:rPr lang="ru-RU" sz="2800" b="1" dirty="0" smtClean="0"/>
              <a:t>  так</a:t>
            </a:r>
            <a:r>
              <a:rPr lang="ru-RU" sz="2800" b="1" dirty="0"/>
              <a:t>, </a:t>
            </a:r>
            <a:r>
              <a:rPr lang="ru-RU" sz="2800" b="1" dirty="0" err="1"/>
              <a:t>щоб</a:t>
            </a:r>
            <a:r>
              <a:rPr lang="ru-RU" sz="2800" b="1" dirty="0"/>
              <a:t> </a:t>
            </a:r>
            <a:r>
              <a:rPr lang="ru-RU" sz="2800" b="1" dirty="0" err="1"/>
              <a:t>пальці</a:t>
            </a:r>
            <a:r>
              <a:rPr lang="ru-RU" sz="2800" b="1" dirty="0"/>
              <a:t> </a:t>
            </a:r>
            <a:r>
              <a:rPr lang="ru-RU" sz="2800" b="1" dirty="0" err="1"/>
              <a:t>були</a:t>
            </a:r>
            <a:r>
              <a:rPr lang="ru-RU" sz="2800" b="1" dirty="0"/>
              <a:t> </a:t>
            </a:r>
            <a:r>
              <a:rPr lang="ru-RU" sz="2800" b="1" dirty="0" err="1"/>
              <a:t>осторонь</a:t>
            </a:r>
            <a:r>
              <a:rPr lang="ru-RU" sz="2800" b="1" dirty="0"/>
              <a:t> </a:t>
            </a:r>
            <a:r>
              <a:rPr lang="ru-RU" sz="2800" b="1" dirty="0" err="1"/>
              <a:t>від</a:t>
            </a:r>
            <a:r>
              <a:rPr lang="ru-RU" sz="2800" b="1" dirty="0"/>
              <a:t> </a:t>
            </a:r>
            <a:r>
              <a:rPr lang="ru-RU" sz="2800" b="1" dirty="0" err="1"/>
              <a:t>гострого</a:t>
            </a:r>
            <a:r>
              <a:rPr lang="ru-RU" sz="2800" b="1" dirty="0"/>
              <a:t> </a:t>
            </a:r>
            <a:r>
              <a:rPr lang="ru-RU" sz="2800" b="1" dirty="0" err="1"/>
              <a:t>леза</a:t>
            </a:r>
            <a:r>
              <a:rPr lang="ru-RU" sz="2800" b="1" dirty="0"/>
              <a:t>. </a:t>
            </a:r>
          </a:p>
          <a:p>
            <a:pPr marL="0" indent="0">
              <a:buNone/>
            </a:pPr>
            <a:r>
              <a:rPr lang="ru-RU" sz="2800" b="1" dirty="0"/>
              <a:t>6. Не </a:t>
            </a:r>
            <a:r>
              <a:rPr lang="ru-RU" sz="2800" b="1" dirty="0" err="1"/>
              <a:t>розмахуй</a:t>
            </a:r>
            <a:r>
              <a:rPr lang="ru-RU" sz="2800" b="1" dirty="0"/>
              <a:t> </a:t>
            </a:r>
            <a:r>
              <a:rPr lang="ru-RU" sz="2800" b="1" dirty="0" err="1"/>
              <a:t>ножицями</a:t>
            </a:r>
            <a:r>
              <a:rPr lang="ru-RU" sz="2800" b="1" dirty="0"/>
              <a:t>, </a:t>
            </a:r>
            <a:r>
              <a:rPr lang="ru-RU" sz="2800" b="1" dirty="0" err="1" smtClean="0"/>
              <a:t>під</a:t>
            </a:r>
            <a:r>
              <a:rPr lang="ru-RU" sz="2800" b="1" dirty="0" smtClean="0"/>
              <a:t> </a:t>
            </a:r>
            <a:r>
              <a:rPr lang="ru-RU" sz="2800" b="1" dirty="0"/>
              <a:t>час </a:t>
            </a:r>
            <a:r>
              <a:rPr lang="ru-RU" sz="2800" b="1" dirty="0" err="1"/>
              <a:t>різання</a:t>
            </a:r>
            <a:r>
              <a:rPr lang="ru-RU" sz="2800" b="1" dirty="0"/>
              <a:t> не </a:t>
            </a:r>
            <a:r>
              <a:rPr lang="ru-RU" sz="2800" b="1" dirty="0" smtClean="0"/>
              <a:t>ходи. </a:t>
            </a:r>
            <a:endParaRPr lang="ru-RU" sz="2800" b="1" dirty="0"/>
          </a:p>
          <a:p>
            <a:pPr marL="0" indent="0">
              <a:buNone/>
            </a:pPr>
            <a:r>
              <a:rPr lang="ru-RU" sz="2800" b="1" dirty="0"/>
              <a:t>7. </a:t>
            </a:r>
            <a:r>
              <a:rPr lang="ru-RU" sz="2800" b="1" dirty="0" err="1"/>
              <a:t>Після</a:t>
            </a:r>
            <a:r>
              <a:rPr lang="ru-RU" sz="2800" b="1" dirty="0"/>
              <a:t> </a:t>
            </a:r>
            <a:r>
              <a:rPr lang="ru-RU" sz="2800" b="1" dirty="0" err="1"/>
              <a:t>роботи</a:t>
            </a:r>
            <a:r>
              <a:rPr lang="ru-RU" sz="2800" b="1" dirty="0"/>
              <a:t> </a:t>
            </a:r>
            <a:r>
              <a:rPr lang="ru-RU" sz="2800" b="1" dirty="0" err="1"/>
              <a:t>ножиці</a:t>
            </a:r>
            <a:r>
              <a:rPr lang="ru-RU" sz="2800" b="1" dirty="0"/>
              <a:t> </a:t>
            </a:r>
            <a:r>
              <a:rPr lang="ru-RU" sz="2800" b="1" dirty="0" err="1"/>
              <a:t>тримай</a:t>
            </a:r>
            <a:r>
              <a:rPr lang="ru-RU" sz="2800" b="1" dirty="0"/>
              <a:t> </a:t>
            </a:r>
            <a:r>
              <a:rPr lang="ru-RU" sz="2800" b="1" dirty="0" err="1"/>
              <a:t>складеними</a:t>
            </a:r>
            <a:r>
              <a:rPr lang="ru-RU" sz="2800" b="1" dirty="0"/>
              <a:t>, </a:t>
            </a:r>
            <a:r>
              <a:rPr lang="ru-RU" sz="2800" b="1" dirty="0" err="1"/>
              <a:t>бажано</a:t>
            </a:r>
            <a:r>
              <a:rPr lang="ru-RU" sz="2800" b="1" dirty="0"/>
              <a:t> в </a:t>
            </a:r>
            <a:r>
              <a:rPr lang="ru-RU" sz="2800" b="1" dirty="0" err="1" smtClean="0"/>
              <a:t>чохлі</a:t>
            </a:r>
            <a:r>
              <a:rPr lang="ru-RU" sz="2800" b="1" dirty="0"/>
              <a:t>.</a:t>
            </a:r>
            <a:r>
              <a:rPr lang="ru-RU" sz="2800" b="1" dirty="0" smtClean="0"/>
              <a:t>  </a:t>
            </a:r>
            <a:endParaRPr lang="ru-RU" sz="2800" b="1" dirty="0"/>
          </a:p>
          <a:p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924" y="-16486"/>
            <a:ext cx="907549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Правила </a:t>
            </a:r>
            <a:r>
              <a:rPr lang="ru-RU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користування</a:t>
            </a:r>
            <a:r>
              <a:rPr lang="ru-RU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ножицями</a:t>
            </a:r>
            <a:r>
              <a:rPr lang="ru-RU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9159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 descr="&amp;Fcy;&amp;ocy;&amp;ncy;&amp;ycy; &amp;dcy;&amp;lcy;&amp;yacy; &amp;pcy;&amp;rcy;&amp;iecy;&amp;zcy;&amp;iecy;&amp;ncy;&amp;tcy;&amp;acy;&amp;tscy;&amp;icy;&amp;jcy; &amp;scy;&amp;kcy;&amp;acy;&amp;chcy;&amp;acy;&amp;tcy;&amp;softcy; &amp;bcy;&amp;iecy;&amp;scy;&amp;pcy;&amp;lcy;&amp;acy;&amp;tcy;&amp;ncy;&amp;ocy; &amp;Ucy;&amp;rcy;&amp;ocy;&amp;kcy;&amp;icy; &amp;vcy; &amp;shcy;&amp;kcy;&amp;ocy;&amp;lcy;&amp;iecy;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399" cy="701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719" y="1242218"/>
            <a:ext cx="8640960" cy="52831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/>
              <a:t>1. </a:t>
            </a:r>
            <a:r>
              <a:rPr lang="ru-RU" sz="2800" b="1" dirty="0" err="1"/>
              <a:t>Проколюй</a:t>
            </a:r>
            <a:r>
              <a:rPr lang="ru-RU" sz="2800" b="1" dirty="0"/>
              <a:t> предмет на </a:t>
            </a:r>
            <a:r>
              <a:rPr lang="ru-RU" sz="2800" b="1" dirty="0" err="1"/>
              <a:t>спеціальній</a:t>
            </a:r>
            <a:r>
              <a:rPr lang="ru-RU" sz="2800" b="1" dirty="0"/>
              <a:t> (</a:t>
            </a:r>
            <a:r>
              <a:rPr lang="ru-RU" sz="2800" b="1" dirty="0" err="1"/>
              <a:t>дерев’яній</a:t>
            </a:r>
            <a:r>
              <a:rPr lang="ru-RU" sz="2800" b="1" dirty="0"/>
              <a:t> </a:t>
            </a:r>
            <a:r>
              <a:rPr lang="ru-RU" sz="2800" b="1" dirty="0" err="1"/>
              <a:t>або</a:t>
            </a:r>
            <a:r>
              <a:rPr lang="ru-RU" sz="2800" b="1" dirty="0"/>
              <a:t> </a:t>
            </a:r>
            <a:r>
              <a:rPr lang="ru-RU" sz="2800" b="1" dirty="0" err="1"/>
              <a:t>гумовій</a:t>
            </a:r>
            <a:r>
              <a:rPr lang="ru-RU" sz="2800" b="1" dirty="0"/>
              <a:t>) </a:t>
            </a:r>
            <a:r>
              <a:rPr lang="ru-RU" sz="2800" b="1" dirty="0" err="1"/>
              <a:t>підкладці</a:t>
            </a:r>
            <a:r>
              <a:rPr lang="ru-RU" sz="2800" b="1" dirty="0"/>
              <a:t>. </a:t>
            </a:r>
          </a:p>
          <a:p>
            <a:pPr marL="0" indent="0">
              <a:buNone/>
            </a:pPr>
            <a:r>
              <a:rPr lang="ru-RU" sz="2800" b="1" dirty="0"/>
              <a:t>2. Не </a:t>
            </a:r>
            <a:r>
              <a:rPr lang="ru-RU" sz="2800" b="1" dirty="0" err="1"/>
              <a:t>розмахуй</a:t>
            </a:r>
            <a:r>
              <a:rPr lang="ru-RU" sz="2800" b="1" dirty="0"/>
              <a:t> рукою, в </a:t>
            </a:r>
            <a:r>
              <a:rPr lang="ru-RU" sz="2800" b="1" dirty="0" err="1"/>
              <a:t>якій</a:t>
            </a:r>
            <a:r>
              <a:rPr lang="ru-RU" sz="2800" b="1" dirty="0"/>
              <a:t> </a:t>
            </a:r>
            <a:r>
              <a:rPr lang="ru-RU" sz="2800" b="1" dirty="0" err="1"/>
              <a:t>тримаєш</a:t>
            </a:r>
            <a:r>
              <a:rPr lang="ru-RU" sz="2800" b="1" dirty="0"/>
              <a:t> шило. </a:t>
            </a:r>
          </a:p>
          <a:p>
            <a:pPr marL="0" indent="0">
              <a:buNone/>
            </a:pPr>
            <a:r>
              <a:rPr lang="ru-RU" sz="2800" b="1" dirty="0"/>
              <a:t>3. </a:t>
            </a:r>
            <a:r>
              <a:rPr lang="ru-RU" sz="2800" b="1" dirty="0" err="1"/>
              <a:t>Під</a:t>
            </a:r>
            <a:r>
              <a:rPr lang="ru-RU" sz="2800" b="1" dirty="0"/>
              <a:t> час </a:t>
            </a:r>
            <a:r>
              <a:rPr lang="ru-RU" sz="2800" b="1" dirty="0" err="1"/>
              <a:t>роботи</a:t>
            </a:r>
            <a:r>
              <a:rPr lang="ru-RU" sz="2800" b="1" dirty="0"/>
              <a:t> з шилом не </a:t>
            </a:r>
            <a:r>
              <a:rPr lang="ru-RU" sz="2800" b="1" dirty="0" err="1"/>
              <a:t>розмовляй</a:t>
            </a:r>
            <a:r>
              <a:rPr lang="ru-RU" sz="2800" b="1" dirty="0"/>
              <a:t>. </a:t>
            </a:r>
          </a:p>
          <a:p>
            <a:pPr marL="0" indent="0">
              <a:buNone/>
            </a:pPr>
            <a:r>
              <a:rPr lang="ru-RU" sz="2800" b="1" dirty="0"/>
              <a:t>4. Не </a:t>
            </a:r>
            <a:r>
              <a:rPr lang="ru-RU" sz="2800" b="1" dirty="0" err="1"/>
              <a:t>проколюй</a:t>
            </a:r>
            <a:r>
              <a:rPr lang="ru-RU" sz="2800" b="1" dirty="0"/>
              <a:t> шилом </a:t>
            </a:r>
            <a:r>
              <a:rPr lang="ru-RU" sz="2800" b="1" dirty="0" err="1"/>
              <a:t>тверді</a:t>
            </a:r>
            <a:r>
              <a:rPr lang="ru-RU" sz="2800" b="1" dirty="0"/>
              <a:t> </a:t>
            </a:r>
            <a:r>
              <a:rPr lang="ru-RU" sz="2800" b="1" dirty="0" err="1"/>
              <a:t>предмети</a:t>
            </a:r>
            <a:r>
              <a:rPr lang="ru-RU" sz="2800" b="1" dirty="0"/>
              <a:t> </a:t>
            </a:r>
            <a:r>
              <a:rPr lang="ru-RU" sz="2800" b="1" dirty="0" err="1"/>
              <a:t>округлої</a:t>
            </a:r>
            <a:r>
              <a:rPr lang="ru-RU" sz="2800" b="1" dirty="0"/>
              <a:t> </a:t>
            </a:r>
            <a:r>
              <a:rPr lang="ru-RU" sz="2800" b="1" dirty="0" err="1"/>
              <a:t>форми</a:t>
            </a:r>
            <a:r>
              <a:rPr lang="ru-RU" sz="2800" b="1" dirty="0"/>
              <a:t> (</a:t>
            </a:r>
            <a:r>
              <a:rPr lang="ru-RU" sz="2800" b="1" dirty="0" err="1"/>
              <a:t>пересохлі</a:t>
            </a:r>
            <a:r>
              <a:rPr lang="ru-RU" sz="2800" b="1" dirty="0"/>
              <a:t> </a:t>
            </a:r>
            <a:r>
              <a:rPr lang="ru-RU" sz="2800" b="1" dirty="0" err="1"/>
              <a:t>каштани</a:t>
            </a:r>
            <a:r>
              <a:rPr lang="ru-RU" sz="2800" b="1" dirty="0"/>
              <a:t>, </a:t>
            </a:r>
            <a:r>
              <a:rPr lang="ru-RU" sz="2800" b="1" dirty="0" err="1"/>
              <a:t>жолуді</a:t>
            </a:r>
            <a:r>
              <a:rPr lang="ru-RU" sz="2800" b="1" dirty="0"/>
              <a:t>, </a:t>
            </a:r>
            <a:r>
              <a:rPr lang="ru-RU" sz="2800" b="1" dirty="0" err="1"/>
              <a:t>горіхові</a:t>
            </a:r>
            <a:r>
              <a:rPr lang="ru-RU" sz="2800" b="1" dirty="0"/>
              <a:t> </a:t>
            </a:r>
            <a:r>
              <a:rPr lang="ru-RU" sz="2800" b="1" dirty="0" err="1"/>
              <a:t>шкаралупи</a:t>
            </a:r>
            <a:r>
              <a:rPr lang="ru-RU" sz="2800" b="1" dirty="0"/>
              <a:t>). </a:t>
            </a:r>
          </a:p>
          <a:p>
            <a:pPr marL="0" indent="0">
              <a:buNone/>
            </a:pPr>
            <a:r>
              <a:rPr lang="ru-RU" sz="2800" b="1" dirty="0"/>
              <a:t>5. У </a:t>
            </a:r>
            <a:r>
              <a:rPr lang="ru-RU" sz="2800" b="1" dirty="0" err="1"/>
              <a:t>процесі</a:t>
            </a:r>
            <a:r>
              <a:rPr lang="ru-RU" sz="2800" b="1" dirty="0"/>
              <a:t> </a:t>
            </a:r>
            <a:r>
              <a:rPr lang="ru-RU" sz="2800" b="1" dirty="0" err="1"/>
              <a:t>проколювання</a:t>
            </a:r>
            <a:r>
              <a:rPr lang="ru-RU" sz="2800" b="1" dirty="0"/>
              <a:t> </a:t>
            </a:r>
            <a:r>
              <a:rPr lang="ru-RU" sz="2800" b="1" dirty="0" err="1"/>
              <a:t>отвору</a:t>
            </a:r>
            <a:r>
              <a:rPr lang="ru-RU" sz="2800" b="1" dirty="0"/>
              <a:t> будь </a:t>
            </a:r>
            <a:r>
              <a:rPr lang="ru-RU" sz="2800" b="1" dirty="0" err="1"/>
              <a:t>уважним</a:t>
            </a:r>
            <a:r>
              <a:rPr lang="ru-RU" sz="2800" b="1" dirty="0"/>
              <a:t>. </a:t>
            </a:r>
          </a:p>
          <a:p>
            <a:pPr marL="0" indent="0">
              <a:buNone/>
            </a:pPr>
            <a:r>
              <a:rPr lang="ru-RU" sz="2800" b="1" dirty="0"/>
              <a:t>6. </a:t>
            </a:r>
            <a:r>
              <a:rPr lang="ru-RU" sz="2800" b="1" dirty="0" err="1"/>
              <a:t>Користуйся</a:t>
            </a:r>
            <a:r>
              <a:rPr lang="ru-RU" sz="2800" b="1" dirty="0"/>
              <a:t> </a:t>
            </a:r>
            <a:r>
              <a:rPr lang="ru-RU" sz="2800" b="1" dirty="0" err="1"/>
              <a:t>тільки</a:t>
            </a:r>
            <a:r>
              <a:rPr lang="ru-RU" sz="2800" b="1" dirty="0"/>
              <a:t> </a:t>
            </a:r>
            <a:r>
              <a:rPr lang="ru-RU" sz="2800" b="1" dirty="0" err="1"/>
              <a:t>справним</a:t>
            </a:r>
            <a:r>
              <a:rPr lang="ru-RU" sz="2800" b="1" dirty="0"/>
              <a:t> </a:t>
            </a:r>
            <a:r>
              <a:rPr lang="ru-RU" sz="2800" b="1" dirty="0" err="1"/>
              <a:t>інструментом</a:t>
            </a:r>
            <a:r>
              <a:rPr lang="ru-RU" sz="2800" b="1" dirty="0"/>
              <a:t> – </a:t>
            </a:r>
            <a:r>
              <a:rPr lang="ru-RU" sz="2800" b="1" dirty="0" smtClean="0"/>
              <a:t>ручка </a:t>
            </a:r>
            <a:r>
              <a:rPr lang="ru-RU" sz="2800" b="1" dirty="0"/>
              <a:t>повинна бути </a:t>
            </a:r>
            <a:r>
              <a:rPr lang="ru-RU" sz="2800" b="1" dirty="0" err="1"/>
              <a:t>щільно</a:t>
            </a:r>
            <a:r>
              <a:rPr lang="ru-RU" sz="2800" b="1" dirty="0"/>
              <a:t> припасована </a:t>
            </a:r>
            <a:r>
              <a:rPr lang="ru-RU" sz="2800" b="1" dirty="0" err="1"/>
              <a:t>із</a:t>
            </a:r>
            <a:r>
              <a:rPr lang="ru-RU" sz="2800" b="1" dirty="0"/>
              <a:t> </a:t>
            </a:r>
            <a:r>
              <a:rPr lang="ru-RU" sz="2800" b="1" dirty="0" err="1" smtClean="0"/>
              <a:t>захисним</a:t>
            </a:r>
            <a:r>
              <a:rPr lang="ru-RU" sz="2800" b="1" dirty="0" smtClean="0"/>
              <a:t> </a:t>
            </a:r>
            <a:r>
              <a:rPr lang="ru-RU" sz="2800" b="1" dirty="0" err="1"/>
              <a:t>кільцем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pPr marL="0" indent="0">
              <a:buNone/>
            </a:pP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6397" y="188640"/>
            <a:ext cx="81512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Правила </a:t>
            </a:r>
            <a:r>
              <a:rPr lang="ru-RU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користування</a:t>
            </a:r>
            <a:r>
              <a:rPr lang="ru-RU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шилом 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54448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715</Words>
  <Application>Microsoft Office PowerPoint</Application>
  <PresentationFormat>Экран (4:3)</PresentationFormat>
  <Paragraphs>90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</vt:lpstr>
      <vt:lpstr> </vt:lpstr>
      <vt:lpstr> </vt:lpstr>
      <vt:lpstr> </vt:lpstr>
      <vt:lpstr> </vt:lpstr>
      <vt:lpstr> </vt:lpstr>
      <vt:lpstr>   </vt:lpstr>
      <vt:lpstr> </vt:lpstr>
      <vt:lpstr> </vt:lpstr>
      <vt:lpstr> </vt:lpstr>
      <vt:lpstr> 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Таня</cp:lastModifiedBy>
  <cp:revision>16</cp:revision>
  <dcterms:created xsi:type="dcterms:W3CDTF">2015-02-04T05:21:31Z</dcterms:created>
  <dcterms:modified xsi:type="dcterms:W3CDTF">2015-02-04T09:36:01Z</dcterms:modified>
</cp:coreProperties>
</file>